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75890100-38f3-d32f-ec21-12ef78aaeb45}">
          <p14:sldIdLst>
            <p14:sldId id="256"/>
            <p14:sldId id="257"/>
            <p14:sldId id="258"/>
            <p14:sldId id="259"/>
          </p14:sldIdLst>
        </p14:section>
        <p14:section name="The problem" id="{45d0a538-8c0e-8bd8-12d5-312c9b4f951b}">
          <p14:sldIdLst>
            <p14:sldId id="260"/>
            <p14:sldId id="261"/>
            <p14:sldId id="262"/>
          </p14:sldIdLst>
        </p14:section>
        <p14:section name="Three ideas" id="{4efcf13f-31c8-fa94-581a-1138b0bf07a3}">
          <p14:sldIdLst>
            <p14:sldId id="263"/>
            <p14:sldId id="264"/>
            <p14:sldId id="265"/>
            <p14:sldId id="266"/>
            <p14:sldId id="267"/>
          </p14:sldIdLst>
        </p14:section>
        <p14:section name="Finding the pair" id="{8e840d12-03bc-e8b0-cd97-1d85226e8f54}">
          <p14:sldIdLst>
            <p14:sldId id="268"/>
            <p14:sldId id="269"/>
            <p14:sldId id="270"/>
          </p14:sldIdLst>
        </p14:section>
        <p14:section name="Scale" id="{718eb398-0ae5-ee12-4b09-7fb16b41e525}">
          <p14:sldIdLst>
            <p14:sldId id="271"/>
            <p14:sldId id="272"/>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Somewhere among ten to the twenty-five candidate sequences, there may be a pair of plus-and-minus-one sequences, each 117 entries long, that complete each other perfectly. Nobody has found one. Nobody has proved one cannot exist. This is how we look for them: a few pieces of mathematical structure turn an impossible search into a merely enormous one, and a distributed GPU network does the rest.
[Visual: a calm white marble surface. Two long rows of 117 small squares, white and charcoal, fade in beneath the title. They slowly scroll sideways in opposite directions, like two gears, then settle. Animation idea for the video: individual squares flicker between white and charcoal to suggest the vastness of the choices, then freeze.]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1893 Jacques Hadamard asked how large the determinant of a matrix of plus and minus ones can be. The extreme cases are matrices whose rows are all mutually orthogonal, now called Hadamard matrices, and the conjecture is that one exists for every order divisible by four. More than a hundred and thirty years later it is still open; the smallest unknown order is 668. Legendre pairs are one of the most promising routes: if they exist for every odd length, the conjecture follows. Length 117 is among the smallest lengths where nobody has found one. These matrices are not just curiosities. They separate channels in mobile networks, they carried the first close-up pictures of Mars, they multiplex light in spectrometers and single-pixel cameras, and they decide which factors matter in industrial experiments.
[Visual: three large numbers drop in on the left, one at a time: 1893, 668, 117, each with its caption. On the right, a ±1 matrix grows row by row, and each new row is shown at right angles to the others (a fan of arrows). Then five small icons appear beside the bullets: a cell tower, the Mariner 9 spacecraft, a spectrometer prism, a factory dial, a qubit.]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search stands on the work of Dr. Ilias Kotsireas, Professor of Physics and Computer Science at Wilfrid Laurier University in Waterloo, Ontario, and director of the CARGO lab, and on the work of his colleagues. Legendre pairs were introduced by Jennifer Seberry and her students in 2001. In 2015 Dragomir Đoković and Ilias Kotsireas introduced compression, the idea that turns a composite length into a short seed to uncompress, and that is what makes length 117 approachable at all. The seed we search from, and the conjecture that pairs exist for lengths divisible by nine, with 117 as the first open case, come from this line of research. Dr. Kotsireas works in symbolic computation and combinatorial designs, using algorithmic and high-performance computing to settle existence questions, and he is Editor-in-Chief of the Journal of Algebraic Combinatorics. Distributive's part is building and running the distributed search.
[Visual: the portrait fades in on the left inside a thin stone frame, then the name and affiliation type in beneath it, with the Wilfrid Laurier University wordmark appearing small below. On the right, the four points appear one at a time; with the first, a 117-cell row folds into the 13-cell seed (callback to the compression slide). The closing line fades in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search itself is the other product. Low-autocorrelation binary sequences, the LABS problem, have become a standard benchmark for quantum and quantum-inspired optimizers; JPMorgan, Argonne and Quantinuum used it for their evidence of a scaling advantage for QAOA, and it is part of the Quantum Optimization Benchmarking Library. Its weakness is that proven optimal answers stop at length 66, found in 2016, so every claim at larger sizes is measured against values that may not be optimal. The same sequences shape radar and sonar pulses. Covering arrays decide how few tests can exercise every combination of software settings. Screening designs decide which factors matter in an experiment. All of these are searches where the answer must be exact and the coverage must be accounted for, which is what this machinery does.
[Visual: four cards flip in one after another, each with a small animation: a qubit sphere settling into a ground state; a radar pulse returning as a single sharp spike; a grid of test cases being crossed off; a dial on a factory machine. The LABS card keeps a bronze outline. Finally the "what carries over" line slides up from the bottom, with four small chips (ledger, verify, GPU, merge) lighting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two sequences of plus ones and minus ones, both of the same odd length. Take one of them, slide it against itself by some shift, and count how many positions agree minus how many disagree. That number is the periodic autocorrelation at that shift. Do it for the other sequence too. They form a Legendre pair when, at every shift, the two autocorrelations add up to exactly minus two. There is an equivalent way to say it: take the power spectrum of each sequence, and at every nonzero frequency the two spectra add up to two times the length plus two. Here is a real pair of length 13. Notice that each sequence on its own has a messy autocorrelation, but together they cancel to a flat minus two.
[Visual: the two 13-cell rows appear. Row A is duplicated as a ghost copy that slides right by one cell; matching cells glow softly, mismatching ones dim; the count "+1" drops into the first box of the C_A row. Repeat quickly for shifts 2 to 6. Same for B. Then the two autocorrelation rows slide together and each column sums into the highlighted bronze "-2" row, which flattens into a single line. Finally the time-domain equation morphs into the frequency-domain one, with a small spectrum sketch appearing beside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care? Because a Legendre pair is a recipe for a Hadamard matrix: arrange the two sequences as circulant blocks, add a border, and you get a square matrix of plus and minus ones whose rows are all mutually orthogonal, of order two times the length plus two. For 117 that is order 236. Hadamard matrices are conjectured to exist for every order divisible by four, and that conjecture would follow if Legendre pairs exist for every odd length. Prime lengths are easy; the Legendre symbol hands you a pair directly. Composite lengths are reached by a technique called compression, which gives a short seed to uncompress. One conjecture predicts pairs for lengths divisible by nine, and 117, which is nine times thirteen, is the first case nobody has settled.
[Visual: the four blocks of the two-circulant core assemble from the two 13-cell rows of the previous slide (each row spins into a circulant square). A dashed bronze border wraps them. The "236" counter rolls up. On the right, a ladder of odd numbers scrolls past with primes ticked off, composites being filled in, and 117 left as the first empty rung, which pulses.]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trick that makes 117 approachable at all. Write the 117 positions as a grid of 13 columns and 9 rows, so that each column holds entries that are 13 apart. Add up each column and you get a sequence of length 13. Kotsireas has identified a specific length-13 seed that a 117 pair should compress to: a plus one, then plus threes and minus threes. Uncompressing means filling each column with plus and minus ones that add up to the seed value. A column summing to plus three has six plus ones and three minus ones, and there are 84 ways to place them. The first column, summing to plus one, has 126. Multiply it all out: one hundred twenty-six times eighty-four to the twelfth, about ten to the twenty-five candidates for each of the two sequences. That is the haystack.
[Visual: the 117-cell row from the title slide snakes into a 13-by-9 grid, column by column. Each column collapses into a single number below it (the seed row appears digit by digit). Then one column, outlined in bronze, shuffles its three charcoal cells among the nine positions while a counter beside it runs up to 84. The final stat line types itself out with the exponent landing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idea is that the spectrum of a sequence has layers. Fold the 117 entries into three rows of 39, so that each column holds positions 39 apart, and add the columns. You get a shorter sequence, c, with entries between minus three and plus three. Here is the fact that matters: at every frequency that is a multiple of three, the spectrum of the long sequence is exactly the spectrum of the short one. Thirteen of our fifty-one constraints, including the one that pins frequency 39 to the value 64, depend only on c. And c is a far smaller thing to enumerate.
[Visual: the 117-cell row slides apart into three stacked rows of 39. Each column of three collapses downward into a single numbered cell of c. Below, the frequency strip 1..58 appears; the multiples of 9 grey out with the caption "fixed by the seed"; the multiples of 3 light up bronze one by one and a bracket links them to the c row; the remaining white cells stay dim.]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stage one searches the folded sequences. Each entry of the seed splits into three sub-sums, and there are twelve trillion ways to do that: twelve followed by twelve zeros, instead of ten to the twenty-five. For each folded candidate we check the thirteen constraints that live on it. The enumeration is arranged so that moving to the next candidate costs a single complex addition per frequency. About one candidate in a hundred thousand survives, and keeping one canonical copy under symmetry leaves about ten million per side: ten million for A and almost eighteen million for B. On a laptop the whole stage takes about two hours. Every survivor is a promise: the thirteen cheap constraints already hold, and only the expensive ones remain.
[Visual: a funnel. The wide top band fills with a dense shimmer of tiny cells labelled 1.2e13. They pour through the middle band, where thirteen small gates (the bronze frequencies from the previous slide) flick open or shut; almost everything bounces off. A thin trickle collects in the narrow bottom band and the count 1.2e8 settles. The three stat callouts rise from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idea is about the thirty-eight remaining frequencies, the ones not divisible by three. Look at a single column of the fold, three entries 39 apart. In the spectrum, those three entries contribute three vectors spaced 120 degrees apart. If the entries are equal, the vectors cancel exactly; one plus zeta plus zeta squared is zero. So every column whose entries agree is invisible at these frequencies. Only the columns with one odd entry matter, and each of them contributes a single term whose direction depends only on which of its three positions holds the odd one. A typical survivor has about thirty such columns. The expensive part of the check just went from 117 terms to 30, and the choice per column is one of three.
[Visual: left panel: three white cells; three grey arrows grow from a dot at 120-degree spacing and visibly cancel, the dot pulsing then going still. Middle panel: three cells with the middle one charcoal; two faint arrows cancel and one bronze arrow is left standing, then it rotates through its three possible directions as the charcoal cell hops among the three positions. Right: the bullets type in, with the 117-to-30 reduction emphasized.]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two expands a survivor by choosing, for each odd-element column, which of its three positions holds the odd entry. Three to the thirty choices, about two hundred trillion per survivor. We do not recompute anything from scratch. The choices are visited in Gray-code order, where each step changes exactly one choice by one. Then each of the 39 running spectrum sums is updated with a single complex addition, and compared against the limit of 236. No branches, no recomputation, a fixed amount of work per step. That is forty million states per second on one CPU core, and the same loop ports almost line for line to a GPU shader.
[Visual: the ternary odometer of 30 digits sits at the top; one digit (highlighted) ticks from 1 to 2, then the neighbouring digit ticks, and so on, the highlight hopping around as in a real Gray code. Below, 39 thin bars (the |D(k)|^2 values) jiggle slightly with each tick; a dashed bronze line marks 236. When all bars sit below the line, the whole row flashes once and a record card slides out to the right. Callouts on the right count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idea is symmetry. Shift a candidate by 13 positions and it still compresses to the seed. Multiply every position index by 14, or 40, or 53, or reverse the sequence: same thing. There are 108 such transformations, and crucially they preserve the pair property: if A and B are a pair, so are their transformed versions. So every candidate has 107 twins that need not be examined. We keep one canonical copy per orbit, twelve times fewer folded survivors and nine times fewer expansions each, and we make the keys we compare canonical too, so pairs are still found across orbits. On the length-45 test this was a hundred and five fold reduction with exactly the same pairs found.
[Visual: a stack of translucent copies of the 117-cell row, each shifted by 13 relative to the one above, fans out like a deck of cards to suggest 108 of them. They slide back together and merge into a single solid row, which gets a small bronze seal "canonical". The two multipliers appear as the row's cells being permuted in a quick swirl and settling. The callouts 12x and 9x multiply visibly into 108.]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store for the survivors? A tempting shortcut is a fingerprint: the last decimal digit of each spectrum value, computed in single precision. It is a hash, and a fragile one. Whenever a value sits near a half, the A side and the B side can round in different directions, and we measured that this would make about three percent of true pairs invisible. Now the key is the vector of periodic autocorrelations: exact integers, no rounding anywhere, made canonical under the symmetries. The B side stores minus two minus its values, so two equal keys are not a hint of a pair, they are the pair condition. Workers send only a 64-bit hash of the key and the index of the state within its slice, twelve bytes, already sorted. When two keys match, the two sequences are rebuilt exactly from their slices and the pair condition is checked on them directly.
[Visual: the 51-digit string types out in a typewriter font; one digit near the end wobbles between 5 and 6 and turns red-brown to show the rounding hazard, then the whole string fades. Below, the integer key row stamps in cell by cell, firm and crisp, then compresses into a small "12 bytes" chip; the 117-bit row appears faintly, labelled "rebuilt on a match". The two bullets fade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exact keys, finding a pair is a database join. The A side and the B side are explored independently, by different machines at different times. Their records are sorted by key and merged. When a key appears on both sides, we have two actual sequences in hand. We apply the symmetry that aligns them, compute the autocorrelations, and check that every shift sums to minus two. Either it is a Legendre pair or it is not; there is no ambiguity and no need to rerun anything. Records arrive sorted and are kept in sorted runs, so the join is a single streaming merge, whatever the size. What has and has not been searched is tracked separately, as a ledger of slice numbers in one fixed order of the whole space.
[Visual: two columns of record cards slide in from the left and right edges, sorted. A scanning line sweeps down both columns at once; whenever the keys align, a dashed bronze thread connects the two cards and they glow. One matched pair of cards flips over to reveal two 117-cell rows, which slide against each other and produce a flat row of "-2" (callback to slide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this would be worth anything if it found different pairs than the direct search. Fortunately there is a case with a known answer. Length 45 is nine times five, the same structure as 117, and direct enumeration finishes it in twenty minutes. The new search reproduces the original counts exactly: four million five hundred twenty-eight thousand two hundred twenty-four passing A sequences, to the unit. It finds thirty-three pair orbits, each verified directly. And the hundred ninety-two fingerprints direct enumeration reports are precisely the symmetric images of those thirty-three. Same answer, eight hundred times less work, and the symmetry-reduced run gets there with a hundred times fewer sequences still. Length 45 stays with us as the test every future change must pass.
[Visual: the table builds row by row. The two "4,528,224" cells slide together and click into alignment with a soft checkmark. The "192" expands into a fan of 12 small cards per orbit over 33 orbits, then folds back. The final sentence appears as a stamp: "regression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does that leave us? The flat search was ten to the twenty-five states per side. Stage one brings it to ten to the twenty-three, and symmetry to ten to the twenty-one. Both sides together come to about two times ten to the twenty-one states. We measure a hundred million states per second on a laptop GPU; a data-centre GPU should do about ten times that, which puts the whole space at roughly six years on ten thousand GPUs: enormous, but no longer beyond the age of the universe. There is a second wall, and we should be honest about it: about one A state in 270,000 survives stage two, so a complete search would produce about four times ten to the fifteen records, some sixty petabytes. The plan is therefore to search as much as the network allows, keep records compact and exact, join continuously, and show coverage honestly.
[Visual: three large exponents in a row; each arrow between them animates as a shrinking cube (10^25 -&gt; 10^23 -&gt; 10^21), the last one in bronze. Below, two callouts rise side by side: a GPU icon with a calendar flipping years, and a stack of record cards growing into a tower labelled 10^16. The closing sentence underlines nothing; it just fades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data does this produce? Every record is sixteen bytes once stored. On side A, about one state in two hundred seventy thousand becomes a record; side B is twenty-five times more selective. A patch, the unit an explorer picks on the website, leaves about 1.7 megabytes behind. One laptop GPU produces about a quarter of a gigabyte a day. Ten thousand of them, two and a half terabytes a day; ten thousand data-centre GPUs, about twenty-six terabytes a day, close to a petabyte a month. Covering the entire space would take some sixty petabytes. So storage, not compute, sets the limit: we choose coverage by budget, and the relays apply backpressure, refusing new work when the budget is reached, so the system degrades gracefully instead of overflowing.
[Visual: four stat tiles drop in. Then the table builds row by row while a stack of drives beside it grows with each row: a single disk, a shelf, a rack, a row of racks, and finally a faint data-centre silhouette labelled 60 PB. A bronze gauge labelled "budget" sweeps up and stops at a line; a small "full" sign lights on a relay icon.]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it runs on DCP. Stage one is small enough for a single machine; it produces the ten million or so canonical survivors per side once. Each survivor, together with a chunk of its Gray walk, becomes a slice of a few minutes of GPU time. Workers run the walk in a WebGPU shader, or in WebAssembly on machines without a GPU, and return only the exact records they find. Workers post those records directly to a relay, which keeps them as sorted runs; a join merges the two sides, looks for keys that appear on both, and verifies every candidate on the actual sequences. Which parts of the space have been covered is a ledger of slice numbers, and that is what the website shows.
[Visual: a left-to-right pipeline. The stage-1 box emits a stream of small folded-sequence cards; each becomes a slice card that flies out to a cluster of worker icons (laptops and GPUs lighting up as they take one); records drift from the workers into a storage shelf, where two drawers labelled A and B fill; a zipper closes the two drawers together (the join), and a thin bronze line draws itself along a coverage ruler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whole system. An explorer opens the page, picks patches on the map and reserves them at the relay, so two people never search the same region. Their browser then deploys a DCP job, paid from their wallet. The DCP scheduler hands the job's slices to workers: browsers using WebGPU, or WebAssembly where there is no GPU; native DCP workers using WebGPU through Dawn; and GPU servers in any compute group. Workers fetch the search kernel from the package server, walk their slice, sort the records they find, and post them straight to the relay over HTTPS. A worker needs nothing but outbound HTTPS. The relay, on Google Cloud in Toronto, keeps reservations and the slice ledger, writes incoming records to a log and then into sorted runs that it compacts in the background, and serves the map, the leaderboard, the prize pool and its own capacity to the page. Every night a streaming merge joins side A against side B, re-verifies every match on the rebuilt sequences, and backs everything up to Cloud Storage. More relays can be added for volume; the next step is a stateless ingest service that scales by itself in front of object storage.
[Visual: build the diagram left to right in numbered order. (1) A dashed line runs from the browser down to the relay and a patch on a tiny map turns bronze. (2) A wallet icon taps the scheduler box. (3) Slice cards fly from the scheduler to the workers panel, where laptop, desktop and server-rack icons light up; a small package icon drops into each. (4) Record streams fall from the workers into the relay's Ingest block, stacking as sorted bars that merge eight into one. (5) A moon icon appears over the Nightly box as the two stacks zip together; a cloud icon receives a copy. Finally the dashed "map, stats" arrow pulses back up to the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hunt for a Legendre pair of length 117 is a search with a real answer at the end: a new Hadamard matrix of order 236 and a step toward one of the oldest open conjectures in combinatorics. The space is vast, but it is structured, and the structure is now doing most of the work. What remains is compute, and compute is something a network of volunteers can supply. Pick a region, run it on your GPU, and watch the coverage grow.
[Visual: return to the opening marble surface and the two 117-cell rows. This time the rows slowly scroll until two cells align and the whole pair lights up in bronze for a moment, then everything fades to the title and a single line of text. End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TITLE-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ONTENT-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103120"/>
            <a:ext cx="10908792" cy="1463040"/>
          </a:xfrm>
          <a:prstGeom prst="rect">
            <a:avLst/>
          </a:prstGeom>
          <a:noFill/>
          <a:ln/>
        </p:spPr>
        <p:txBody>
          <a:bodyPr wrap="square" rtlCol="0"/>
          <a:lstStyle>
            <a:lvl1pPr algn="ctr" indent="0" marL="0">
              <a:buNone/>
              <a:defRPr lang="en-US" sz="4000" b="1" dirty="0">
                <a:solidFill>
                  <a:schemeClr val="tx1"/>
                </a:solidFill>
              </a:defRPr>
            </a:lvl1pPr>
          </a:lstStyle>
          <a:p>
            <a:pPr algn="ctr" indent="0" marL="0">
              <a:buNone/>
            </a:pPr>
            <a:endParaRPr lang="en-US" sz="4000" dirty="0"/>
          </a:p>
        </p:txBody>
      </p:sp>
      <p:sp>
        <p:nvSpPr>
          <p:cNvPr id="3" name="Text 0"/>
          <p:cNvSpPr/>
          <p:nvPr>
            <p:ph idx="101" type="body" hasCustomPrompt="1"/>
          </p:nvPr>
        </p:nvSpPr>
        <p:spPr>
          <a:xfrm>
            <a:off x="1371600" y="3657600"/>
            <a:ext cx="9445752" cy="822960"/>
          </a:xfrm>
          <a:prstGeom prst="rect">
            <a:avLst/>
          </a:prstGeom>
          <a:noFill/>
          <a:ln/>
        </p:spPr>
        <p:txBody>
          <a:bodyPr wrap="square" rtlCol="0"/>
          <a:lstStyle>
            <a:lvl1pPr algn="ctr" indent="0" marL="0">
              <a:buNone/>
              <a:defRPr lang="en-US" sz="2000" dirty="0">
                <a:solidFill>
                  <a:schemeClr val="tx2"/>
                </a:solidFill>
              </a:defRPr>
            </a:lvl1pPr>
          </a:lstStyle>
          <a:p>
            <a:pPr algn="ct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endParaRPr lang="en-US" sz="32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chemeClr val="tx2"/>
                </a:solidFill>
              </a:rPr>
              <a:t>Legendre pairs of length 117</a:t>
            </a:r>
            <a:endParaRPr lang="en-US" sz="10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web.wlu.ca/science/physcomp/ikotsireas/" TargetMode="External"/><Relationship Id="rId1" Type="http://schemas.openxmlformats.org/officeDocument/2006/relationships/image" Target="../media/image-3-1.jpg"/><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2103120"/>
            <a:ext cx="10908792" cy="1463040"/>
          </a:xfrm>
          <a:prstGeom prst="rect">
            <a:avLst/>
          </a:prstGeom>
          <a:noFill/>
          <a:ln/>
        </p:spPr>
        <p:txBody>
          <a:bodyPr wrap="square" lIns="0" tIns="0" rIns="0" bIns="0" rtlCol="0" anchor="ctr"/>
          <a:lstStyle/>
          <a:p>
            <a:pPr algn="ctr" indent="0" marL="0">
              <a:buNone/>
            </a:pPr>
            <a:r>
              <a:rPr lang="en-US" sz="4000" b="1" dirty="0">
                <a:solidFill>
                  <a:schemeClr val="tx1"/>
                </a:solidFill>
              </a:rPr>
              <a:t>The Hunt for Legendre Pairs of Length 117</a:t>
            </a:r>
            <a:endParaRPr lang="en-US" sz="4000" dirty="0"/>
          </a:p>
        </p:txBody>
      </p:sp>
      <p:sp>
        <p:nvSpPr>
          <p:cNvPr id="3" name="Text 0"/>
          <p:cNvSpPr/>
          <p:nvPr>
            <p:ph idx="101" type="body" hasCustomPrompt="1"/>
          </p:nvPr>
        </p:nvSpPr>
        <p:spPr>
          <a:xfrm>
            <a:off x="1371600" y="3657600"/>
            <a:ext cx="9445752" cy="822960"/>
          </a:xfrm>
          <a:prstGeom prst="rect">
            <a:avLst/>
          </a:prstGeom>
          <a:noFill/>
          <a:ln/>
        </p:spPr>
        <p:txBody>
          <a:bodyPr wrap="square" lIns="0" tIns="0" rIns="0" bIns="0" rtlCol="0" anchor="t"/>
          <a:lstStyle/>
          <a:p>
            <a:pPr algn="ctr" indent="0" marL="0">
              <a:buNone/>
            </a:pPr>
            <a:r>
              <a:rPr lang="en-US" sz="2000" dirty="0">
                <a:solidFill>
                  <a:schemeClr val="tx2"/>
                </a:solidFill>
              </a:rPr>
              <a:t>A structured GPU search for an open case of the Hadamard conjecture</a:t>
            </a:r>
            <a:endParaRPr lang="en-US" sz="2000" dirty="0"/>
          </a:p>
        </p:txBody>
      </p:sp>
      <p:sp>
        <p:nvSpPr>
          <p:cNvPr id="4" name="Shape 2"/>
          <p:cNvSpPr/>
          <p:nvPr/>
        </p:nvSpPr>
        <p:spPr>
          <a:xfrm>
            <a:off x="1005840" y="5120640"/>
            <a:ext cx="74981" cy="74981"/>
          </a:xfrm>
          <a:prstGeom prst="rect">
            <a:avLst/>
          </a:prstGeom>
          <a:solidFill>
            <a:srgbClr val="FFFFFF"/>
          </a:solidFill>
          <a:ln w="9525">
            <a:solidFill>
              <a:srgbClr val="B8B2A7"/>
            </a:solidFill>
            <a:prstDash val="solid"/>
          </a:ln>
        </p:spPr>
      </p:sp>
      <p:sp>
        <p:nvSpPr>
          <p:cNvPr id="5" name="Shape 3"/>
          <p:cNvSpPr/>
          <p:nvPr/>
        </p:nvSpPr>
        <p:spPr>
          <a:xfrm>
            <a:off x="1094317" y="5120640"/>
            <a:ext cx="74981" cy="74981"/>
          </a:xfrm>
          <a:prstGeom prst="rect">
            <a:avLst/>
          </a:prstGeom>
          <a:solidFill>
            <a:srgbClr val="2E2E2E"/>
          </a:solidFill>
          <a:ln w="9525">
            <a:solidFill>
              <a:srgbClr val="2E2E2E"/>
            </a:solidFill>
            <a:prstDash val="solid"/>
          </a:ln>
        </p:spPr>
      </p:sp>
      <p:sp>
        <p:nvSpPr>
          <p:cNvPr id="6" name="Shape 4"/>
          <p:cNvSpPr/>
          <p:nvPr/>
        </p:nvSpPr>
        <p:spPr>
          <a:xfrm>
            <a:off x="1182795" y="5120640"/>
            <a:ext cx="74981" cy="74981"/>
          </a:xfrm>
          <a:prstGeom prst="rect">
            <a:avLst/>
          </a:prstGeom>
          <a:solidFill>
            <a:srgbClr val="2E2E2E"/>
          </a:solidFill>
          <a:ln w="9525">
            <a:solidFill>
              <a:srgbClr val="2E2E2E"/>
            </a:solidFill>
            <a:prstDash val="solid"/>
          </a:ln>
        </p:spPr>
      </p:sp>
      <p:sp>
        <p:nvSpPr>
          <p:cNvPr id="7" name="Shape 5"/>
          <p:cNvSpPr/>
          <p:nvPr/>
        </p:nvSpPr>
        <p:spPr>
          <a:xfrm>
            <a:off x="1271272" y="5120640"/>
            <a:ext cx="74981" cy="74981"/>
          </a:xfrm>
          <a:prstGeom prst="rect">
            <a:avLst/>
          </a:prstGeom>
          <a:solidFill>
            <a:srgbClr val="2E2E2E"/>
          </a:solidFill>
          <a:ln w="9525">
            <a:solidFill>
              <a:srgbClr val="2E2E2E"/>
            </a:solidFill>
            <a:prstDash val="solid"/>
          </a:ln>
        </p:spPr>
      </p:sp>
      <p:sp>
        <p:nvSpPr>
          <p:cNvPr id="8" name="Shape 6"/>
          <p:cNvSpPr/>
          <p:nvPr/>
        </p:nvSpPr>
        <p:spPr>
          <a:xfrm>
            <a:off x="1359749" y="5120640"/>
            <a:ext cx="74981" cy="74981"/>
          </a:xfrm>
          <a:prstGeom prst="rect">
            <a:avLst/>
          </a:prstGeom>
          <a:solidFill>
            <a:srgbClr val="FFFFFF"/>
          </a:solidFill>
          <a:ln w="9525">
            <a:solidFill>
              <a:srgbClr val="B8B2A7"/>
            </a:solidFill>
            <a:prstDash val="solid"/>
          </a:ln>
        </p:spPr>
      </p:sp>
      <p:sp>
        <p:nvSpPr>
          <p:cNvPr id="9" name="Shape 7"/>
          <p:cNvSpPr/>
          <p:nvPr/>
        </p:nvSpPr>
        <p:spPr>
          <a:xfrm>
            <a:off x="1448227" y="5120640"/>
            <a:ext cx="74981" cy="74981"/>
          </a:xfrm>
          <a:prstGeom prst="rect">
            <a:avLst/>
          </a:prstGeom>
          <a:solidFill>
            <a:srgbClr val="2E2E2E"/>
          </a:solidFill>
          <a:ln w="9525">
            <a:solidFill>
              <a:srgbClr val="2E2E2E"/>
            </a:solidFill>
            <a:prstDash val="solid"/>
          </a:ln>
        </p:spPr>
      </p:sp>
      <p:sp>
        <p:nvSpPr>
          <p:cNvPr id="10" name="Shape 8"/>
          <p:cNvSpPr/>
          <p:nvPr/>
        </p:nvSpPr>
        <p:spPr>
          <a:xfrm>
            <a:off x="1536704" y="5120640"/>
            <a:ext cx="74981" cy="74981"/>
          </a:xfrm>
          <a:prstGeom prst="rect">
            <a:avLst/>
          </a:prstGeom>
          <a:solidFill>
            <a:srgbClr val="2E2E2E"/>
          </a:solidFill>
          <a:ln w="9525">
            <a:solidFill>
              <a:srgbClr val="2E2E2E"/>
            </a:solidFill>
            <a:prstDash val="solid"/>
          </a:ln>
        </p:spPr>
      </p:sp>
      <p:sp>
        <p:nvSpPr>
          <p:cNvPr id="11" name="Shape 9"/>
          <p:cNvSpPr/>
          <p:nvPr/>
        </p:nvSpPr>
        <p:spPr>
          <a:xfrm>
            <a:off x="1625181" y="5120640"/>
            <a:ext cx="74981" cy="74981"/>
          </a:xfrm>
          <a:prstGeom prst="rect">
            <a:avLst/>
          </a:prstGeom>
          <a:solidFill>
            <a:srgbClr val="FFFFFF"/>
          </a:solidFill>
          <a:ln w="9525">
            <a:solidFill>
              <a:srgbClr val="B8B2A7"/>
            </a:solidFill>
            <a:prstDash val="solid"/>
          </a:ln>
        </p:spPr>
      </p:sp>
      <p:sp>
        <p:nvSpPr>
          <p:cNvPr id="12" name="Shape 10"/>
          <p:cNvSpPr/>
          <p:nvPr/>
        </p:nvSpPr>
        <p:spPr>
          <a:xfrm>
            <a:off x="1713659" y="5120640"/>
            <a:ext cx="74981" cy="74981"/>
          </a:xfrm>
          <a:prstGeom prst="rect">
            <a:avLst/>
          </a:prstGeom>
          <a:solidFill>
            <a:srgbClr val="FFFFFF"/>
          </a:solidFill>
          <a:ln w="9525">
            <a:solidFill>
              <a:srgbClr val="B8B2A7"/>
            </a:solidFill>
            <a:prstDash val="solid"/>
          </a:ln>
        </p:spPr>
      </p:sp>
      <p:sp>
        <p:nvSpPr>
          <p:cNvPr id="13" name="Shape 11"/>
          <p:cNvSpPr/>
          <p:nvPr/>
        </p:nvSpPr>
        <p:spPr>
          <a:xfrm>
            <a:off x="1802136" y="5120640"/>
            <a:ext cx="74981" cy="74981"/>
          </a:xfrm>
          <a:prstGeom prst="rect">
            <a:avLst/>
          </a:prstGeom>
          <a:solidFill>
            <a:srgbClr val="FFFFFF"/>
          </a:solidFill>
          <a:ln w="9525">
            <a:solidFill>
              <a:srgbClr val="B8B2A7"/>
            </a:solidFill>
            <a:prstDash val="solid"/>
          </a:ln>
        </p:spPr>
      </p:sp>
      <p:sp>
        <p:nvSpPr>
          <p:cNvPr id="14" name="Shape 12"/>
          <p:cNvSpPr/>
          <p:nvPr/>
        </p:nvSpPr>
        <p:spPr>
          <a:xfrm>
            <a:off x="1890613" y="5120640"/>
            <a:ext cx="74981" cy="74981"/>
          </a:xfrm>
          <a:prstGeom prst="rect">
            <a:avLst/>
          </a:prstGeom>
          <a:solidFill>
            <a:srgbClr val="FFFFFF"/>
          </a:solidFill>
          <a:ln w="9525">
            <a:solidFill>
              <a:srgbClr val="B8B2A7"/>
            </a:solidFill>
            <a:prstDash val="solid"/>
          </a:ln>
        </p:spPr>
      </p:sp>
      <p:sp>
        <p:nvSpPr>
          <p:cNvPr id="15" name="Shape 13"/>
          <p:cNvSpPr/>
          <p:nvPr/>
        </p:nvSpPr>
        <p:spPr>
          <a:xfrm>
            <a:off x="1979091" y="5120640"/>
            <a:ext cx="74981" cy="74981"/>
          </a:xfrm>
          <a:prstGeom prst="rect">
            <a:avLst/>
          </a:prstGeom>
          <a:solidFill>
            <a:srgbClr val="2E2E2E"/>
          </a:solidFill>
          <a:ln w="9525">
            <a:solidFill>
              <a:srgbClr val="2E2E2E"/>
            </a:solidFill>
            <a:prstDash val="solid"/>
          </a:ln>
        </p:spPr>
      </p:sp>
      <p:sp>
        <p:nvSpPr>
          <p:cNvPr id="16" name="Shape 14"/>
          <p:cNvSpPr/>
          <p:nvPr/>
        </p:nvSpPr>
        <p:spPr>
          <a:xfrm>
            <a:off x="2067568" y="5120640"/>
            <a:ext cx="74981" cy="74981"/>
          </a:xfrm>
          <a:prstGeom prst="rect">
            <a:avLst/>
          </a:prstGeom>
          <a:solidFill>
            <a:srgbClr val="FFFFFF"/>
          </a:solidFill>
          <a:ln w="9525">
            <a:solidFill>
              <a:srgbClr val="B8B2A7"/>
            </a:solidFill>
            <a:prstDash val="solid"/>
          </a:ln>
        </p:spPr>
      </p:sp>
      <p:sp>
        <p:nvSpPr>
          <p:cNvPr id="17" name="Shape 15"/>
          <p:cNvSpPr/>
          <p:nvPr/>
        </p:nvSpPr>
        <p:spPr>
          <a:xfrm>
            <a:off x="2201765" y="5120640"/>
            <a:ext cx="74981" cy="74981"/>
          </a:xfrm>
          <a:prstGeom prst="rect">
            <a:avLst/>
          </a:prstGeom>
          <a:solidFill>
            <a:srgbClr val="FFFFFF"/>
          </a:solidFill>
          <a:ln w="9525">
            <a:solidFill>
              <a:srgbClr val="B8B2A7"/>
            </a:solidFill>
            <a:prstDash val="solid"/>
          </a:ln>
        </p:spPr>
      </p:sp>
      <p:sp>
        <p:nvSpPr>
          <p:cNvPr id="18" name="Shape 16"/>
          <p:cNvSpPr/>
          <p:nvPr/>
        </p:nvSpPr>
        <p:spPr>
          <a:xfrm>
            <a:off x="2290243" y="5120640"/>
            <a:ext cx="74981" cy="74981"/>
          </a:xfrm>
          <a:prstGeom prst="rect">
            <a:avLst/>
          </a:prstGeom>
          <a:solidFill>
            <a:srgbClr val="2E2E2E"/>
          </a:solidFill>
          <a:ln w="9525">
            <a:solidFill>
              <a:srgbClr val="2E2E2E"/>
            </a:solidFill>
            <a:prstDash val="solid"/>
          </a:ln>
        </p:spPr>
      </p:sp>
      <p:sp>
        <p:nvSpPr>
          <p:cNvPr id="19" name="Shape 17"/>
          <p:cNvSpPr/>
          <p:nvPr/>
        </p:nvSpPr>
        <p:spPr>
          <a:xfrm>
            <a:off x="2378720" y="5120640"/>
            <a:ext cx="74981" cy="74981"/>
          </a:xfrm>
          <a:prstGeom prst="rect">
            <a:avLst/>
          </a:prstGeom>
          <a:solidFill>
            <a:srgbClr val="FFFFFF"/>
          </a:solidFill>
          <a:ln w="9525">
            <a:solidFill>
              <a:srgbClr val="B8B2A7"/>
            </a:solidFill>
            <a:prstDash val="solid"/>
          </a:ln>
        </p:spPr>
      </p:sp>
      <p:sp>
        <p:nvSpPr>
          <p:cNvPr id="20" name="Shape 18"/>
          <p:cNvSpPr/>
          <p:nvPr/>
        </p:nvSpPr>
        <p:spPr>
          <a:xfrm>
            <a:off x="2467198" y="5120640"/>
            <a:ext cx="74981" cy="74981"/>
          </a:xfrm>
          <a:prstGeom prst="rect">
            <a:avLst/>
          </a:prstGeom>
          <a:solidFill>
            <a:srgbClr val="FFFFFF"/>
          </a:solidFill>
          <a:ln w="9525">
            <a:solidFill>
              <a:srgbClr val="B8B2A7"/>
            </a:solidFill>
            <a:prstDash val="solid"/>
          </a:ln>
        </p:spPr>
      </p:sp>
      <p:sp>
        <p:nvSpPr>
          <p:cNvPr id="21" name="Shape 19"/>
          <p:cNvSpPr/>
          <p:nvPr/>
        </p:nvSpPr>
        <p:spPr>
          <a:xfrm>
            <a:off x="2555675" y="5120640"/>
            <a:ext cx="74981" cy="74981"/>
          </a:xfrm>
          <a:prstGeom prst="rect">
            <a:avLst/>
          </a:prstGeom>
          <a:solidFill>
            <a:srgbClr val="FFFFFF"/>
          </a:solidFill>
          <a:ln w="9525">
            <a:solidFill>
              <a:srgbClr val="B8B2A7"/>
            </a:solidFill>
            <a:prstDash val="solid"/>
          </a:ln>
        </p:spPr>
      </p:sp>
      <p:sp>
        <p:nvSpPr>
          <p:cNvPr id="22" name="Shape 20"/>
          <p:cNvSpPr/>
          <p:nvPr/>
        </p:nvSpPr>
        <p:spPr>
          <a:xfrm>
            <a:off x="2644152" y="5120640"/>
            <a:ext cx="74981" cy="74981"/>
          </a:xfrm>
          <a:prstGeom prst="rect">
            <a:avLst/>
          </a:prstGeom>
          <a:solidFill>
            <a:srgbClr val="2E2E2E"/>
          </a:solidFill>
          <a:ln w="9525">
            <a:solidFill>
              <a:srgbClr val="2E2E2E"/>
            </a:solidFill>
            <a:prstDash val="solid"/>
          </a:ln>
        </p:spPr>
      </p:sp>
      <p:sp>
        <p:nvSpPr>
          <p:cNvPr id="23" name="Shape 21"/>
          <p:cNvSpPr/>
          <p:nvPr/>
        </p:nvSpPr>
        <p:spPr>
          <a:xfrm>
            <a:off x="2732630" y="5120640"/>
            <a:ext cx="74981" cy="74981"/>
          </a:xfrm>
          <a:prstGeom prst="rect">
            <a:avLst/>
          </a:prstGeom>
          <a:solidFill>
            <a:srgbClr val="2E2E2E"/>
          </a:solidFill>
          <a:ln w="9525">
            <a:solidFill>
              <a:srgbClr val="2E2E2E"/>
            </a:solidFill>
            <a:prstDash val="solid"/>
          </a:ln>
        </p:spPr>
      </p:sp>
      <p:sp>
        <p:nvSpPr>
          <p:cNvPr id="24" name="Shape 22"/>
          <p:cNvSpPr/>
          <p:nvPr/>
        </p:nvSpPr>
        <p:spPr>
          <a:xfrm>
            <a:off x="2821107" y="5120640"/>
            <a:ext cx="74981" cy="74981"/>
          </a:xfrm>
          <a:prstGeom prst="rect">
            <a:avLst/>
          </a:prstGeom>
          <a:solidFill>
            <a:srgbClr val="2E2E2E"/>
          </a:solidFill>
          <a:ln w="9525">
            <a:solidFill>
              <a:srgbClr val="2E2E2E"/>
            </a:solidFill>
            <a:prstDash val="solid"/>
          </a:ln>
        </p:spPr>
      </p:sp>
      <p:sp>
        <p:nvSpPr>
          <p:cNvPr id="25" name="Shape 23"/>
          <p:cNvSpPr/>
          <p:nvPr/>
        </p:nvSpPr>
        <p:spPr>
          <a:xfrm>
            <a:off x="2909584" y="5120640"/>
            <a:ext cx="74981" cy="74981"/>
          </a:xfrm>
          <a:prstGeom prst="rect">
            <a:avLst/>
          </a:prstGeom>
          <a:solidFill>
            <a:srgbClr val="2E2E2E"/>
          </a:solidFill>
          <a:ln w="9525">
            <a:solidFill>
              <a:srgbClr val="2E2E2E"/>
            </a:solidFill>
            <a:prstDash val="solid"/>
          </a:ln>
        </p:spPr>
      </p:sp>
      <p:sp>
        <p:nvSpPr>
          <p:cNvPr id="26" name="Shape 24"/>
          <p:cNvSpPr/>
          <p:nvPr/>
        </p:nvSpPr>
        <p:spPr>
          <a:xfrm>
            <a:off x="2998062" y="5120640"/>
            <a:ext cx="74981" cy="74981"/>
          </a:xfrm>
          <a:prstGeom prst="rect">
            <a:avLst/>
          </a:prstGeom>
          <a:solidFill>
            <a:srgbClr val="2E2E2E"/>
          </a:solidFill>
          <a:ln w="9525">
            <a:solidFill>
              <a:srgbClr val="2E2E2E"/>
            </a:solidFill>
            <a:prstDash val="solid"/>
          </a:ln>
        </p:spPr>
      </p:sp>
      <p:sp>
        <p:nvSpPr>
          <p:cNvPr id="27" name="Shape 25"/>
          <p:cNvSpPr/>
          <p:nvPr/>
        </p:nvSpPr>
        <p:spPr>
          <a:xfrm>
            <a:off x="3086539" y="5120640"/>
            <a:ext cx="74981" cy="74981"/>
          </a:xfrm>
          <a:prstGeom prst="rect">
            <a:avLst/>
          </a:prstGeom>
          <a:solidFill>
            <a:srgbClr val="FFFFFF"/>
          </a:solidFill>
          <a:ln w="9525">
            <a:solidFill>
              <a:srgbClr val="B8B2A7"/>
            </a:solidFill>
            <a:prstDash val="solid"/>
          </a:ln>
        </p:spPr>
      </p:sp>
      <p:sp>
        <p:nvSpPr>
          <p:cNvPr id="28" name="Shape 26"/>
          <p:cNvSpPr/>
          <p:nvPr/>
        </p:nvSpPr>
        <p:spPr>
          <a:xfrm>
            <a:off x="3175016" y="5120640"/>
            <a:ext cx="74981" cy="74981"/>
          </a:xfrm>
          <a:prstGeom prst="rect">
            <a:avLst/>
          </a:prstGeom>
          <a:solidFill>
            <a:srgbClr val="FFFFFF"/>
          </a:solidFill>
          <a:ln w="9525">
            <a:solidFill>
              <a:srgbClr val="B8B2A7"/>
            </a:solidFill>
            <a:prstDash val="solid"/>
          </a:ln>
        </p:spPr>
      </p:sp>
      <p:sp>
        <p:nvSpPr>
          <p:cNvPr id="29" name="Shape 27"/>
          <p:cNvSpPr/>
          <p:nvPr/>
        </p:nvSpPr>
        <p:spPr>
          <a:xfrm>
            <a:off x="3263494" y="5120640"/>
            <a:ext cx="74981" cy="74981"/>
          </a:xfrm>
          <a:prstGeom prst="rect">
            <a:avLst/>
          </a:prstGeom>
          <a:solidFill>
            <a:srgbClr val="FFFFFF"/>
          </a:solidFill>
          <a:ln w="9525">
            <a:solidFill>
              <a:srgbClr val="B8B2A7"/>
            </a:solidFill>
            <a:prstDash val="solid"/>
          </a:ln>
        </p:spPr>
      </p:sp>
      <p:sp>
        <p:nvSpPr>
          <p:cNvPr id="30" name="Shape 28"/>
          <p:cNvSpPr/>
          <p:nvPr/>
        </p:nvSpPr>
        <p:spPr>
          <a:xfrm>
            <a:off x="3397691" y="5120640"/>
            <a:ext cx="74981" cy="74981"/>
          </a:xfrm>
          <a:prstGeom prst="rect">
            <a:avLst/>
          </a:prstGeom>
          <a:solidFill>
            <a:srgbClr val="FFFFFF"/>
          </a:solidFill>
          <a:ln w="9525">
            <a:solidFill>
              <a:srgbClr val="B8B2A7"/>
            </a:solidFill>
            <a:prstDash val="solid"/>
          </a:ln>
        </p:spPr>
      </p:sp>
      <p:sp>
        <p:nvSpPr>
          <p:cNvPr id="31" name="Shape 29"/>
          <p:cNvSpPr/>
          <p:nvPr/>
        </p:nvSpPr>
        <p:spPr>
          <a:xfrm>
            <a:off x="3486168" y="5120640"/>
            <a:ext cx="74981" cy="74981"/>
          </a:xfrm>
          <a:prstGeom prst="rect">
            <a:avLst/>
          </a:prstGeom>
          <a:solidFill>
            <a:srgbClr val="FFFFFF"/>
          </a:solidFill>
          <a:ln w="9525">
            <a:solidFill>
              <a:srgbClr val="B8B2A7"/>
            </a:solidFill>
            <a:prstDash val="solid"/>
          </a:ln>
        </p:spPr>
      </p:sp>
      <p:sp>
        <p:nvSpPr>
          <p:cNvPr id="32" name="Shape 30"/>
          <p:cNvSpPr/>
          <p:nvPr/>
        </p:nvSpPr>
        <p:spPr>
          <a:xfrm>
            <a:off x="3574646" y="5120640"/>
            <a:ext cx="74981" cy="74981"/>
          </a:xfrm>
          <a:prstGeom prst="rect">
            <a:avLst/>
          </a:prstGeom>
          <a:solidFill>
            <a:srgbClr val="FFFFFF"/>
          </a:solidFill>
          <a:ln w="9525">
            <a:solidFill>
              <a:srgbClr val="B8B2A7"/>
            </a:solidFill>
            <a:prstDash val="solid"/>
          </a:ln>
        </p:spPr>
      </p:sp>
      <p:sp>
        <p:nvSpPr>
          <p:cNvPr id="33" name="Shape 31"/>
          <p:cNvSpPr/>
          <p:nvPr/>
        </p:nvSpPr>
        <p:spPr>
          <a:xfrm>
            <a:off x="3663123" y="5120640"/>
            <a:ext cx="74981" cy="74981"/>
          </a:xfrm>
          <a:prstGeom prst="rect">
            <a:avLst/>
          </a:prstGeom>
          <a:solidFill>
            <a:srgbClr val="2E2E2E"/>
          </a:solidFill>
          <a:ln w="9525">
            <a:solidFill>
              <a:srgbClr val="2E2E2E"/>
            </a:solidFill>
            <a:prstDash val="solid"/>
          </a:ln>
        </p:spPr>
      </p:sp>
      <p:sp>
        <p:nvSpPr>
          <p:cNvPr id="34" name="Shape 32"/>
          <p:cNvSpPr/>
          <p:nvPr/>
        </p:nvSpPr>
        <p:spPr>
          <a:xfrm>
            <a:off x="3751600" y="5120640"/>
            <a:ext cx="74981" cy="74981"/>
          </a:xfrm>
          <a:prstGeom prst="rect">
            <a:avLst/>
          </a:prstGeom>
          <a:solidFill>
            <a:srgbClr val="FFFFFF"/>
          </a:solidFill>
          <a:ln w="9525">
            <a:solidFill>
              <a:srgbClr val="B8B2A7"/>
            </a:solidFill>
            <a:prstDash val="solid"/>
          </a:ln>
        </p:spPr>
      </p:sp>
      <p:sp>
        <p:nvSpPr>
          <p:cNvPr id="35" name="Shape 33"/>
          <p:cNvSpPr/>
          <p:nvPr/>
        </p:nvSpPr>
        <p:spPr>
          <a:xfrm>
            <a:off x="3840078" y="5120640"/>
            <a:ext cx="74981" cy="74981"/>
          </a:xfrm>
          <a:prstGeom prst="rect">
            <a:avLst/>
          </a:prstGeom>
          <a:solidFill>
            <a:srgbClr val="2E2E2E"/>
          </a:solidFill>
          <a:ln w="9525">
            <a:solidFill>
              <a:srgbClr val="2E2E2E"/>
            </a:solidFill>
            <a:prstDash val="solid"/>
          </a:ln>
        </p:spPr>
      </p:sp>
      <p:sp>
        <p:nvSpPr>
          <p:cNvPr id="36" name="Shape 34"/>
          <p:cNvSpPr/>
          <p:nvPr/>
        </p:nvSpPr>
        <p:spPr>
          <a:xfrm>
            <a:off x="3928555" y="5120640"/>
            <a:ext cx="74981" cy="74981"/>
          </a:xfrm>
          <a:prstGeom prst="rect">
            <a:avLst/>
          </a:prstGeom>
          <a:solidFill>
            <a:srgbClr val="2E2E2E"/>
          </a:solidFill>
          <a:ln w="9525">
            <a:solidFill>
              <a:srgbClr val="2E2E2E"/>
            </a:solidFill>
            <a:prstDash val="solid"/>
          </a:ln>
        </p:spPr>
      </p:sp>
      <p:sp>
        <p:nvSpPr>
          <p:cNvPr id="37" name="Shape 35"/>
          <p:cNvSpPr/>
          <p:nvPr/>
        </p:nvSpPr>
        <p:spPr>
          <a:xfrm>
            <a:off x="4017032" y="5120640"/>
            <a:ext cx="74981" cy="74981"/>
          </a:xfrm>
          <a:prstGeom prst="rect">
            <a:avLst/>
          </a:prstGeom>
          <a:solidFill>
            <a:srgbClr val="FFFFFF"/>
          </a:solidFill>
          <a:ln w="9525">
            <a:solidFill>
              <a:srgbClr val="B8B2A7"/>
            </a:solidFill>
            <a:prstDash val="solid"/>
          </a:ln>
        </p:spPr>
      </p:sp>
      <p:sp>
        <p:nvSpPr>
          <p:cNvPr id="38" name="Shape 36"/>
          <p:cNvSpPr/>
          <p:nvPr/>
        </p:nvSpPr>
        <p:spPr>
          <a:xfrm>
            <a:off x="4105510" y="5120640"/>
            <a:ext cx="74981" cy="74981"/>
          </a:xfrm>
          <a:prstGeom prst="rect">
            <a:avLst/>
          </a:prstGeom>
          <a:solidFill>
            <a:srgbClr val="FFFFFF"/>
          </a:solidFill>
          <a:ln w="9525">
            <a:solidFill>
              <a:srgbClr val="B8B2A7"/>
            </a:solidFill>
            <a:prstDash val="solid"/>
          </a:ln>
        </p:spPr>
      </p:sp>
      <p:sp>
        <p:nvSpPr>
          <p:cNvPr id="39" name="Shape 37"/>
          <p:cNvSpPr/>
          <p:nvPr/>
        </p:nvSpPr>
        <p:spPr>
          <a:xfrm>
            <a:off x="4193987" y="5120640"/>
            <a:ext cx="74981" cy="74981"/>
          </a:xfrm>
          <a:prstGeom prst="rect">
            <a:avLst/>
          </a:prstGeom>
          <a:solidFill>
            <a:srgbClr val="2E2E2E"/>
          </a:solidFill>
          <a:ln w="9525">
            <a:solidFill>
              <a:srgbClr val="2E2E2E"/>
            </a:solidFill>
            <a:prstDash val="solid"/>
          </a:ln>
        </p:spPr>
      </p:sp>
      <p:sp>
        <p:nvSpPr>
          <p:cNvPr id="40" name="Shape 38"/>
          <p:cNvSpPr/>
          <p:nvPr/>
        </p:nvSpPr>
        <p:spPr>
          <a:xfrm>
            <a:off x="4282464" y="5120640"/>
            <a:ext cx="74981" cy="74981"/>
          </a:xfrm>
          <a:prstGeom prst="rect">
            <a:avLst/>
          </a:prstGeom>
          <a:solidFill>
            <a:srgbClr val="FFFFFF"/>
          </a:solidFill>
          <a:ln w="9525">
            <a:solidFill>
              <a:srgbClr val="B8B2A7"/>
            </a:solidFill>
            <a:prstDash val="solid"/>
          </a:ln>
        </p:spPr>
      </p:sp>
      <p:sp>
        <p:nvSpPr>
          <p:cNvPr id="41" name="Shape 39"/>
          <p:cNvSpPr/>
          <p:nvPr/>
        </p:nvSpPr>
        <p:spPr>
          <a:xfrm>
            <a:off x="4370942" y="5120640"/>
            <a:ext cx="74981" cy="74981"/>
          </a:xfrm>
          <a:prstGeom prst="rect">
            <a:avLst/>
          </a:prstGeom>
          <a:solidFill>
            <a:srgbClr val="FFFFFF"/>
          </a:solidFill>
          <a:ln w="9525">
            <a:solidFill>
              <a:srgbClr val="B8B2A7"/>
            </a:solidFill>
            <a:prstDash val="solid"/>
          </a:ln>
        </p:spPr>
      </p:sp>
      <p:sp>
        <p:nvSpPr>
          <p:cNvPr id="42" name="Shape 40"/>
          <p:cNvSpPr/>
          <p:nvPr/>
        </p:nvSpPr>
        <p:spPr>
          <a:xfrm>
            <a:off x="4459419" y="5120640"/>
            <a:ext cx="74981" cy="74981"/>
          </a:xfrm>
          <a:prstGeom prst="rect">
            <a:avLst/>
          </a:prstGeom>
          <a:solidFill>
            <a:srgbClr val="FFFFFF"/>
          </a:solidFill>
          <a:ln w="9525">
            <a:solidFill>
              <a:srgbClr val="B8B2A7"/>
            </a:solidFill>
            <a:prstDash val="solid"/>
          </a:ln>
        </p:spPr>
      </p:sp>
      <p:sp>
        <p:nvSpPr>
          <p:cNvPr id="43" name="Shape 41"/>
          <p:cNvSpPr/>
          <p:nvPr/>
        </p:nvSpPr>
        <p:spPr>
          <a:xfrm>
            <a:off x="4593616" y="5120640"/>
            <a:ext cx="74981" cy="74981"/>
          </a:xfrm>
          <a:prstGeom prst="rect">
            <a:avLst/>
          </a:prstGeom>
          <a:solidFill>
            <a:srgbClr val="2E2E2E"/>
          </a:solidFill>
          <a:ln w="9525">
            <a:solidFill>
              <a:srgbClr val="2E2E2E"/>
            </a:solidFill>
            <a:prstDash val="solid"/>
          </a:ln>
        </p:spPr>
      </p:sp>
      <p:sp>
        <p:nvSpPr>
          <p:cNvPr id="44" name="Shape 42"/>
          <p:cNvSpPr/>
          <p:nvPr/>
        </p:nvSpPr>
        <p:spPr>
          <a:xfrm>
            <a:off x="4682094" y="5120640"/>
            <a:ext cx="74981" cy="74981"/>
          </a:xfrm>
          <a:prstGeom prst="rect">
            <a:avLst/>
          </a:prstGeom>
          <a:solidFill>
            <a:srgbClr val="2E2E2E"/>
          </a:solidFill>
          <a:ln w="9525">
            <a:solidFill>
              <a:srgbClr val="2E2E2E"/>
            </a:solidFill>
            <a:prstDash val="solid"/>
          </a:ln>
        </p:spPr>
      </p:sp>
      <p:sp>
        <p:nvSpPr>
          <p:cNvPr id="45" name="Shape 43"/>
          <p:cNvSpPr/>
          <p:nvPr/>
        </p:nvSpPr>
        <p:spPr>
          <a:xfrm>
            <a:off x="4770571" y="5120640"/>
            <a:ext cx="74981" cy="74981"/>
          </a:xfrm>
          <a:prstGeom prst="rect">
            <a:avLst/>
          </a:prstGeom>
          <a:solidFill>
            <a:srgbClr val="2E2E2E"/>
          </a:solidFill>
          <a:ln w="9525">
            <a:solidFill>
              <a:srgbClr val="2E2E2E"/>
            </a:solidFill>
            <a:prstDash val="solid"/>
          </a:ln>
        </p:spPr>
      </p:sp>
      <p:sp>
        <p:nvSpPr>
          <p:cNvPr id="46" name="Shape 44"/>
          <p:cNvSpPr/>
          <p:nvPr/>
        </p:nvSpPr>
        <p:spPr>
          <a:xfrm>
            <a:off x="4859048" y="5120640"/>
            <a:ext cx="74981" cy="74981"/>
          </a:xfrm>
          <a:prstGeom prst="rect">
            <a:avLst/>
          </a:prstGeom>
          <a:solidFill>
            <a:srgbClr val="2E2E2E"/>
          </a:solidFill>
          <a:ln w="9525">
            <a:solidFill>
              <a:srgbClr val="2E2E2E"/>
            </a:solidFill>
            <a:prstDash val="solid"/>
          </a:ln>
        </p:spPr>
      </p:sp>
      <p:sp>
        <p:nvSpPr>
          <p:cNvPr id="47" name="Shape 45"/>
          <p:cNvSpPr/>
          <p:nvPr/>
        </p:nvSpPr>
        <p:spPr>
          <a:xfrm>
            <a:off x="4947526" y="5120640"/>
            <a:ext cx="74981" cy="74981"/>
          </a:xfrm>
          <a:prstGeom prst="rect">
            <a:avLst/>
          </a:prstGeom>
          <a:solidFill>
            <a:srgbClr val="2E2E2E"/>
          </a:solidFill>
          <a:ln w="9525">
            <a:solidFill>
              <a:srgbClr val="2E2E2E"/>
            </a:solidFill>
            <a:prstDash val="solid"/>
          </a:ln>
        </p:spPr>
      </p:sp>
      <p:sp>
        <p:nvSpPr>
          <p:cNvPr id="48" name="Shape 46"/>
          <p:cNvSpPr/>
          <p:nvPr/>
        </p:nvSpPr>
        <p:spPr>
          <a:xfrm>
            <a:off x="5036003" y="5120640"/>
            <a:ext cx="74981" cy="74981"/>
          </a:xfrm>
          <a:prstGeom prst="rect">
            <a:avLst/>
          </a:prstGeom>
          <a:solidFill>
            <a:srgbClr val="FFFFFF"/>
          </a:solidFill>
          <a:ln w="9525">
            <a:solidFill>
              <a:srgbClr val="B8B2A7"/>
            </a:solidFill>
            <a:prstDash val="solid"/>
          </a:ln>
        </p:spPr>
      </p:sp>
      <p:sp>
        <p:nvSpPr>
          <p:cNvPr id="49" name="Shape 47"/>
          <p:cNvSpPr/>
          <p:nvPr/>
        </p:nvSpPr>
        <p:spPr>
          <a:xfrm>
            <a:off x="5124480" y="5120640"/>
            <a:ext cx="74981" cy="74981"/>
          </a:xfrm>
          <a:prstGeom prst="rect">
            <a:avLst/>
          </a:prstGeom>
          <a:solidFill>
            <a:srgbClr val="FFFFFF"/>
          </a:solidFill>
          <a:ln w="9525">
            <a:solidFill>
              <a:srgbClr val="B8B2A7"/>
            </a:solidFill>
            <a:prstDash val="solid"/>
          </a:ln>
        </p:spPr>
      </p:sp>
      <p:sp>
        <p:nvSpPr>
          <p:cNvPr id="50" name="Shape 48"/>
          <p:cNvSpPr/>
          <p:nvPr/>
        </p:nvSpPr>
        <p:spPr>
          <a:xfrm>
            <a:off x="5212958" y="5120640"/>
            <a:ext cx="74981" cy="74981"/>
          </a:xfrm>
          <a:prstGeom prst="rect">
            <a:avLst/>
          </a:prstGeom>
          <a:solidFill>
            <a:srgbClr val="2E2E2E"/>
          </a:solidFill>
          <a:ln w="9525">
            <a:solidFill>
              <a:srgbClr val="2E2E2E"/>
            </a:solidFill>
            <a:prstDash val="solid"/>
          </a:ln>
        </p:spPr>
      </p:sp>
      <p:sp>
        <p:nvSpPr>
          <p:cNvPr id="51" name="Shape 49"/>
          <p:cNvSpPr/>
          <p:nvPr/>
        </p:nvSpPr>
        <p:spPr>
          <a:xfrm>
            <a:off x="5301435" y="5120640"/>
            <a:ext cx="74981" cy="74981"/>
          </a:xfrm>
          <a:prstGeom prst="rect">
            <a:avLst/>
          </a:prstGeom>
          <a:solidFill>
            <a:srgbClr val="FFFFFF"/>
          </a:solidFill>
          <a:ln w="9525">
            <a:solidFill>
              <a:srgbClr val="B8B2A7"/>
            </a:solidFill>
            <a:prstDash val="solid"/>
          </a:ln>
        </p:spPr>
      </p:sp>
      <p:sp>
        <p:nvSpPr>
          <p:cNvPr id="52" name="Shape 50"/>
          <p:cNvSpPr/>
          <p:nvPr/>
        </p:nvSpPr>
        <p:spPr>
          <a:xfrm>
            <a:off x="5389913" y="5120640"/>
            <a:ext cx="74981" cy="74981"/>
          </a:xfrm>
          <a:prstGeom prst="rect">
            <a:avLst/>
          </a:prstGeom>
          <a:solidFill>
            <a:srgbClr val="2E2E2E"/>
          </a:solidFill>
          <a:ln w="9525">
            <a:solidFill>
              <a:srgbClr val="2E2E2E"/>
            </a:solidFill>
            <a:prstDash val="solid"/>
          </a:ln>
        </p:spPr>
      </p:sp>
      <p:sp>
        <p:nvSpPr>
          <p:cNvPr id="53" name="Shape 51"/>
          <p:cNvSpPr/>
          <p:nvPr/>
        </p:nvSpPr>
        <p:spPr>
          <a:xfrm>
            <a:off x="5478390" y="5120640"/>
            <a:ext cx="74981" cy="74981"/>
          </a:xfrm>
          <a:prstGeom prst="rect">
            <a:avLst/>
          </a:prstGeom>
          <a:solidFill>
            <a:srgbClr val="2E2E2E"/>
          </a:solidFill>
          <a:ln w="9525">
            <a:solidFill>
              <a:srgbClr val="2E2E2E"/>
            </a:solidFill>
            <a:prstDash val="solid"/>
          </a:ln>
        </p:spPr>
      </p:sp>
      <p:sp>
        <p:nvSpPr>
          <p:cNvPr id="54" name="Shape 52"/>
          <p:cNvSpPr/>
          <p:nvPr/>
        </p:nvSpPr>
        <p:spPr>
          <a:xfrm>
            <a:off x="5566867" y="5120640"/>
            <a:ext cx="74981" cy="74981"/>
          </a:xfrm>
          <a:prstGeom prst="rect">
            <a:avLst/>
          </a:prstGeom>
          <a:solidFill>
            <a:srgbClr val="FFFFFF"/>
          </a:solidFill>
          <a:ln w="9525">
            <a:solidFill>
              <a:srgbClr val="B8B2A7"/>
            </a:solidFill>
            <a:prstDash val="solid"/>
          </a:ln>
        </p:spPr>
      </p:sp>
      <p:sp>
        <p:nvSpPr>
          <p:cNvPr id="55" name="Shape 53"/>
          <p:cNvSpPr/>
          <p:nvPr/>
        </p:nvSpPr>
        <p:spPr>
          <a:xfrm>
            <a:off x="5655345" y="5120640"/>
            <a:ext cx="74981" cy="74981"/>
          </a:xfrm>
          <a:prstGeom prst="rect">
            <a:avLst/>
          </a:prstGeom>
          <a:solidFill>
            <a:srgbClr val="2E2E2E"/>
          </a:solidFill>
          <a:ln w="9525">
            <a:solidFill>
              <a:srgbClr val="2E2E2E"/>
            </a:solidFill>
            <a:prstDash val="solid"/>
          </a:ln>
        </p:spPr>
      </p:sp>
      <p:sp>
        <p:nvSpPr>
          <p:cNvPr id="56" name="Shape 54"/>
          <p:cNvSpPr/>
          <p:nvPr/>
        </p:nvSpPr>
        <p:spPr>
          <a:xfrm>
            <a:off x="5789542" y="5120640"/>
            <a:ext cx="74981" cy="74981"/>
          </a:xfrm>
          <a:prstGeom prst="rect">
            <a:avLst/>
          </a:prstGeom>
          <a:solidFill>
            <a:srgbClr val="FFFFFF"/>
          </a:solidFill>
          <a:ln w="9525">
            <a:solidFill>
              <a:srgbClr val="B8B2A7"/>
            </a:solidFill>
            <a:prstDash val="solid"/>
          </a:ln>
        </p:spPr>
      </p:sp>
      <p:sp>
        <p:nvSpPr>
          <p:cNvPr id="57" name="Shape 55"/>
          <p:cNvSpPr/>
          <p:nvPr/>
        </p:nvSpPr>
        <p:spPr>
          <a:xfrm>
            <a:off x="5878019" y="5120640"/>
            <a:ext cx="74981" cy="74981"/>
          </a:xfrm>
          <a:prstGeom prst="rect">
            <a:avLst/>
          </a:prstGeom>
          <a:solidFill>
            <a:srgbClr val="2E2E2E"/>
          </a:solidFill>
          <a:ln w="9525">
            <a:solidFill>
              <a:srgbClr val="2E2E2E"/>
            </a:solidFill>
            <a:prstDash val="solid"/>
          </a:ln>
        </p:spPr>
      </p:sp>
      <p:sp>
        <p:nvSpPr>
          <p:cNvPr id="58" name="Shape 56"/>
          <p:cNvSpPr/>
          <p:nvPr/>
        </p:nvSpPr>
        <p:spPr>
          <a:xfrm>
            <a:off x="5966497" y="5120640"/>
            <a:ext cx="74981" cy="74981"/>
          </a:xfrm>
          <a:prstGeom prst="rect">
            <a:avLst/>
          </a:prstGeom>
          <a:solidFill>
            <a:srgbClr val="FFFFFF"/>
          </a:solidFill>
          <a:ln w="9525">
            <a:solidFill>
              <a:srgbClr val="B8B2A7"/>
            </a:solidFill>
            <a:prstDash val="solid"/>
          </a:ln>
        </p:spPr>
      </p:sp>
      <p:sp>
        <p:nvSpPr>
          <p:cNvPr id="59" name="Shape 57"/>
          <p:cNvSpPr/>
          <p:nvPr/>
        </p:nvSpPr>
        <p:spPr>
          <a:xfrm>
            <a:off x="6054974" y="5120640"/>
            <a:ext cx="74981" cy="74981"/>
          </a:xfrm>
          <a:prstGeom prst="rect">
            <a:avLst/>
          </a:prstGeom>
          <a:solidFill>
            <a:srgbClr val="2E2E2E"/>
          </a:solidFill>
          <a:ln w="9525">
            <a:solidFill>
              <a:srgbClr val="2E2E2E"/>
            </a:solidFill>
            <a:prstDash val="solid"/>
          </a:ln>
        </p:spPr>
      </p:sp>
      <p:sp>
        <p:nvSpPr>
          <p:cNvPr id="60" name="Shape 58"/>
          <p:cNvSpPr/>
          <p:nvPr/>
        </p:nvSpPr>
        <p:spPr>
          <a:xfrm>
            <a:off x="6143451" y="5120640"/>
            <a:ext cx="74981" cy="74981"/>
          </a:xfrm>
          <a:prstGeom prst="rect">
            <a:avLst/>
          </a:prstGeom>
          <a:solidFill>
            <a:srgbClr val="2E2E2E"/>
          </a:solidFill>
          <a:ln w="9525">
            <a:solidFill>
              <a:srgbClr val="2E2E2E"/>
            </a:solidFill>
            <a:prstDash val="solid"/>
          </a:ln>
        </p:spPr>
      </p:sp>
      <p:sp>
        <p:nvSpPr>
          <p:cNvPr id="61" name="Shape 59"/>
          <p:cNvSpPr/>
          <p:nvPr/>
        </p:nvSpPr>
        <p:spPr>
          <a:xfrm>
            <a:off x="6231929" y="5120640"/>
            <a:ext cx="74981" cy="74981"/>
          </a:xfrm>
          <a:prstGeom prst="rect">
            <a:avLst/>
          </a:prstGeom>
          <a:solidFill>
            <a:srgbClr val="FFFFFF"/>
          </a:solidFill>
          <a:ln w="9525">
            <a:solidFill>
              <a:srgbClr val="B8B2A7"/>
            </a:solidFill>
            <a:prstDash val="solid"/>
          </a:ln>
        </p:spPr>
      </p:sp>
      <p:sp>
        <p:nvSpPr>
          <p:cNvPr id="62" name="Shape 60"/>
          <p:cNvSpPr/>
          <p:nvPr/>
        </p:nvSpPr>
        <p:spPr>
          <a:xfrm>
            <a:off x="6320406" y="5120640"/>
            <a:ext cx="74981" cy="74981"/>
          </a:xfrm>
          <a:prstGeom prst="rect">
            <a:avLst/>
          </a:prstGeom>
          <a:solidFill>
            <a:srgbClr val="FFFFFF"/>
          </a:solidFill>
          <a:ln w="9525">
            <a:solidFill>
              <a:srgbClr val="B8B2A7"/>
            </a:solidFill>
            <a:prstDash val="solid"/>
          </a:ln>
        </p:spPr>
      </p:sp>
      <p:sp>
        <p:nvSpPr>
          <p:cNvPr id="63" name="Shape 61"/>
          <p:cNvSpPr/>
          <p:nvPr/>
        </p:nvSpPr>
        <p:spPr>
          <a:xfrm>
            <a:off x="6408883" y="5120640"/>
            <a:ext cx="74981" cy="74981"/>
          </a:xfrm>
          <a:prstGeom prst="rect">
            <a:avLst/>
          </a:prstGeom>
          <a:solidFill>
            <a:srgbClr val="FFFFFF"/>
          </a:solidFill>
          <a:ln w="9525">
            <a:solidFill>
              <a:srgbClr val="B8B2A7"/>
            </a:solidFill>
            <a:prstDash val="solid"/>
          </a:ln>
        </p:spPr>
      </p:sp>
      <p:sp>
        <p:nvSpPr>
          <p:cNvPr id="64" name="Shape 62"/>
          <p:cNvSpPr/>
          <p:nvPr/>
        </p:nvSpPr>
        <p:spPr>
          <a:xfrm>
            <a:off x="6497361" y="5120640"/>
            <a:ext cx="74981" cy="74981"/>
          </a:xfrm>
          <a:prstGeom prst="rect">
            <a:avLst/>
          </a:prstGeom>
          <a:solidFill>
            <a:srgbClr val="FFFFFF"/>
          </a:solidFill>
          <a:ln w="9525">
            <a:solidFill>
              <a:srgbClr val="B8B2A7"/>
            </a:solidFill>
            <a:prstDash val="solid"/>
          </a:ln>
        </p:spPr>
      </p:sp>
      <p:sp>
        <p:nvSpPr>
          <p:cNvPr id="65" name="Shape 63"/>
          <p:cNvSpPr/>
          <p:nvPr/>
        </p:nvSpPr>
        <p:spPr>
          <a:xfrm>
            <a:off x="6585838" y="5120640"/>
            <a:ext cx="74981" cy="74981"/>
          </a:xfrm>
          <a:prstGeom prst="rect">
            <a:avLst/>
          </a:prstGeom>
          <a:solidFill>
            <a:srgbClr val="FFFFFF"/>
          </a:solidFill>
          <a:ln w="9525">
            <a:solidFill>
              <a:srgbClr val="B8B2A7"/>
            </a:solidFill>
            <a:prstDash val="solid"/>
          </a:ln>
        </p:spPr>
      </p:sp>
      <p:sp>
        <p:nvSpPr>
          <p:cNvPr id="66" name="Shape 64"/>
          <p:cNvSpPr/>
          <p:nvPr/>
        </p:nvSpPr>
        <p:spPr>
          <a:xfrm>
            <a:off x="6674315" y="5120640"/>
            <a:ext cx="74981" cy="74981"/>
          </a:xfrm>
          <a:prstGeom prst="rect">
            <a:avLst/>
          </a:prstGeom>
          <a:solidFill>
            <a:srgbClr val="2E2E2E"/>
          </a:solidFill>
          <a:ln w="9525">
            <a:solidFill>
              <a:srgbClr val="2E2E2E"/>
            </a:solidFill>
            <a:prstDash val="solid"/>
          </a:ln>
        </p:spPr>
      </p:sp>
      <p:sp>
        <p:nvSpPr>
          <p:cNvPr id="67" name="Shape 65"/>
          <p:cNvSpPr/>
          <p:nvPr/>
        </p:nvSpPr>
        <p:spPr>
          <a:xfrm>
            <a:off x="6762793" y="5120640"/>
            <a:ext cx="74981" cy="74981"/>
          </a:xfrm>
          <a:prstGeom prst="rect">
            <a:avLst/>
          </a:prstGeom>
          <a:solidFill>
            <a:srgbClr val="2E2E2E"/>
          </a:solidFill>
          <a:ln w="9525">
            <a:solidFill>
              <a:srgbClr val="2E2E2E"/>
            </a:solidFill>
            <a:prstDash val="solid"/>
          </a:ln>
        </p:spPr>
      </p:sp>
      <p:sp>
        <p:nvSpPr>
          <p:cNvPr id="68" name="Shape 66"/>
          <p:cNvSpPr/>
          <p:nvPr/>
        </p:nvSpPr>
        <p:spPr>
          <a:xfrm>
            <a:off x="6851270" y="5120640"/>
            <a:ext cx="74981" cy="74981"/>
          </a:xfrm>
          <a:prstGeom prst="rect">
            <a:avLst/>
          </a:prstGeom>
          <a:solidFill>
            <a:srgbClr val="2E2E2E"/>
          </a:solidFill>
          <a:ln w="9525">
            <a:solidFill>
              <a:srgbClr val="2E2E2E"/>
            </a:solidFill>
            <a:prstDash val="solid"/>
          </a:ln>
        </p:spPr>
      </p:sp>
      <p:sp>
        <p:nvSpPr>
          <p:cNvPr id="69" name="Shape 67"/>
          <p:cNvSpPr/>
          <p:nvPr/>
        </p:nvSpPr>
        <p:spPr>
          <a:xfrm>
            <a:off x="6985467" y="5120640"/>
            <a:ext cx="74981" cy="74981"/>
          </a:xfrm>
          <a:prstGeom prst="rect">
            <a:avLst/>
          </a:prstGeom>
          <a:solidFill>
            <a:srgbClr val="2E2E2E"/>
          </a:solidFill>
          <a:ln w="9525">
            <a:solidFill>
              <a:srgbClr val="2E2E2E"/>
            </a:solidFill>
            <a:prstDash val="solid"/>
          </a:ln>
        </p:spPr>
      </p:sp>
      <p:sp>
        <p:nvSpPr>
          <p:cNvPr id="70" name="Shape 68"/>
          <p:cNvSpPr/>
          <p:nvPr/>
        </p:nvSpPr>
        <p:spPr>
          <a:xfrm>
            <a:off x="7073945" y="5120640"/>
            <a:ext cx="74981" cy="74981"/>
          </a:xfrm>
          <a:prstGeom prst="rect">
            <a:avLst/>
          </a:prstGeom>
          <a:solidFill>
            <a:srgbClr val="FFFFFF"/>
          </a:solidFill>
          <a:ln w="9525">
            <a:solidFill>
              <a:srgbClr val="B8B2A7"/>
            </a:solidFill>
            <a:prstDash val="solid"/>
          </a:ln>
        </p:spPr>
      </p:sp>
      <p:sp>
        <p:nvSpPr>
          <p:cNvPr id="71" name="Shape 69"/>
          <p:cNvSpPr/>
          <p:nvPr/>
        </p:nvSpPr>
        <p:spPr>
          <a:xfrm>
            <a:off x="7162422" y="5120640"/>
            <a:ext cx="74981" cy="74981"/>
          </a:xfrm>
          <a:prstGeom prst="rect">
            <a:avLst/>
          </a:prstGeom>
          <a:solidFill>
            <a:srgbClr val="FFFFFF"/>
          </a:solidFill>
          <a:ln w="9525">
            <a:solidFill>
              <a:srgbClr val="B8B2A7"/>
            </a:solidFill>
            <a:prstDash val="solid"/>
          </a:ln>
        </p:spPr>
      </p:sp>
      <p:sp>
        <p:nvSpPr>
          <p:cNvPr id="72" name="Shape 70"/>
          <p:cNvSpPr/>
          <p:nvPr/>
        </p:nvSpPr>
        <p:spPr>
          <a:xfrm>
            <a:off x="7250899" y="5120640"/>
            <a:ext cx="74981" cy="74981"/>
          </a:xfrm>
          <a:prstGeom prst="rect">
            <a:avLst/>
          </a:prstGeom>
          <a:solidFill>
            <a:srgbClr val="FFFFFF"/>
          </a:solidFill>
          <a:ln w="9525">
            <a:solidFill>
              <a:srgbClr val="B8B2A7"/>
            </a:solidFill>
            <a:prstDash val="solid"/>
          </a:ln>
        </p:spPr>
      </p:sp>
      <p:sp>
        <p:nvSpPr>
          <p:cNvPr id="73" name="Shape 71"/>
          <p:cNvSpPr/>
          <p:nvPr/>
        </p:nvSpPr>
        <p:spPr>
          <a:xfrm>
            <a:off x="7339377" y="5120640"/>
            <a:ext cx="74981" cy="74981"/>
          </a:xfrm>
          <a:prstGeom prst="rect">
            <a:avLst/>
          </a:prstGeom>
          <a:solidFill>
            <a:srgbClr val="2E2E2E"/>
          </a:solidFill>
          <a:ln w="9525">
            <a:solidFill>
              <a:srgbClr val="2E2E2E"/>
            </a:solidFill>
            <a:prstDash val="solid"/>
          </a:ln>
        </p:spPr>
      </p:sp>
      <p:sp>
        <p:nvSpPr>
          <p:cNvPr id="74" name="Shape 72"/>
          <p:cNvSpPr/>
          <p:nvPr/>
        </p:nvSpPr>
        <p:spPr>
          <a:xfrm>
            <a:off x="7427854" y="5120640"/>
            <a:ext cx="74981" cy="74981"/>
          </a:xfrm>
          <a:prstGeom prst="rect">
            <a:avLst/>
          </a:prstGeom>
          <a:solidFill>
            <a:srgbClr val="FFFFFF"/>
          </a:solidFill>
          <a:ln w="9525">
            <a:solidFill>
              <a:srgbClr val="B8B2A7"/>
            </a:solidFill>
            <a:prstDash val="solid"/>
          </a:ln>
        </p:spPr>
      </p:sp>
      <p:sp>
        <p:nvSpPr>
          <p:cNvPr id="75" name="Shape 73"/>
          <p:cNvSpPr/>
          <p:nvPr/>
        </p:nvSpPr>
        <p:spPr>
          <a:xfrm>
            <a:off x="7516331" y="5120640"/>
            <a:ext cx="74981" cy="74981"/>
          </a:xfrm>
          <a:prstGeom prst="rect">
            <a:avLst/>
          </a:prstGeom>
          <a:solidFill>
            <a:srgbClr val="FFFFFF"/>
          </a:solidFill>
          <a:ln w="9525">
            <a:solidFill>
              <a:srgbClr val="B8B2A7"/>
            </a:solidFill>
            <a:prstDash val="solid"/>
          </a:ln>
        </p:spPr>
      </p:sp>
      <p:sp>
        <p:nvSpPr>
          <p:cNvPr id="76" name="Shape 74"/>
          <p:cNvSpPr/>
          <p:nvPr/>
        </p:nvSpPr>
        <p:spPr>
          <a:xfrm>
            <a:off x="7604809" y="5120640"/>
            <a:ext cx="74981" cy="74981"/>
          </a:xfrm>
          <a:prstGeom prst="rect">
            <a:avLst/>
          </a:prstGeom>
          <a:solidFill>
            <a:srgbClr val="FFFFFF"/>
          </a:solidFill>
          <a:ln w="9525">
            <a:solidFill>
              <a:srgbClr val="B8B2A7"/>
            </a:solidFill>
            <a:prstDash val="solid"/>
          </a:ln>
        </p:spPr>
      </p:sp>
      <p:sp>
        <p:nvSpPr>
          <p:cNvPr id="77" name="Shape 75"/>
          <p:cNvSpPr/>
          <p:nvPr/>
        </p:nvSpPr>
        <p:spPr>
          <a:xfrm>
            <a:off x="7693286" y="5120640"/>
            <a:ext cx="74981" cy="74981"/>
          </a:xfrm>
          <a:prstGeom prst="rect">
            <a:avLst/>
          </a:prstGeom>
          <a:solidFill>
            <a:srgbClr val="2E2E2E"/>
          </a:solidFill>
          <a:ln w="9525">
            <a:solidFill>
              <a:srgbClr val="2E2E2E"/>
            </a:solidFill>
            <a:prstDash val="solid"/>
          </a:ln>
        </p:spPr>
      </p:sp>
      <p:sp>
        <p:nvSpPr>
          <p:cNvPr id="78" name="Shape 76"/>
          <p:cNvSpPr/>
          <p:nvPr/>
        </p:nvSpPr>
        <p:spPr>
          <a:xfrm>
            <a:off x="7781763" y="5120640"/>
            <a:ext cx="74981" cy="74981"/>
          </a:xfrm>
          <a:prstGeom prst="rect">
            <a:avLst/>
          </a:prstGeom>
          <a:solidFill>
            <a:srgbClr val="2E2E2E"/>
          </a:solidFill>
          <a:ln w="9525">
            <a:solidFill>
              <a:srgbClr val="2E2E2E"/>
            </a:solidFill>
            <a:prstDash val="solid"/>
          </a:ln>
        </p:spPr>
      </p:sp>
      <p:sp>
        <p:nvSpPr>
          <p:cNvPr id="79" name="Shape 77"/>
          <p:cNvSpPr/>
          <p:nvPr/>
        </p:nvSpPr>
        <p:spPr>
          <a:xfrm>
            <a:off x="7870241" y="5120640"/>
            <a:ext cx="74981" cy="74981"/>
          </a:xfrm>
          <a:prstGeom prst="rect">
            <a:avLst/>
          </a:prstGeom>
          <a:solidFill>
            <a:srgbClr val="2E2E2E"/>
          </a:solidFill>
          <a:ln w="9525">
            <a:solidFill>
              <a:srgbClr val="2E2E2E"/>
            </a:solidFill>
            <a:prstDash val="solid"/>
          </a:ln>
        </p:spPr>
      </p:sp>
      <p:sp>
        <p:nvSpPr>
          <p:cNvPr id="80" name="Shape 78"/>
          <p:cNvSpPr/>
          <p:nvPr/>
        </p:nvSpPr>
        <p:spPr>
          <a:xfrm>
            <a:off x="7958718" y="5120640"/>
            <a:ext cx="74981" cy="74981"/>
          </a:xfrm>
          <a:prstGeom prst="rect">
            <a:avLst/>
          </a:prstGeom>
          <a:solidFill>
            <a:srgbClr val="FFFFFF"/>
          </a:solidFill>
          <a:ln w="9525">
            <a:solidFill>
              <a:srgbClr val="B8B2A7"/>
            </a:solidFill>
            <a:prstDash val="solid"/>
          </a:ln>
        </p:spPr>
      </p:sp>
      <p:sp>
        <p:nvSpPr>
          <p:cNvPr id="81" name="Shape 79"/>
          <p:cNvSpPr/>
          <p:nvPr/>
        </p:nvSpPr>
        <p:spPr>
          <a:xfrm>
            <a:off x="8047195" y="5120640"/>
            <a:ext cx="74981" cy="74981"/>
          </a:xfrm>
          <a:prstGeom prst="rect">
            <a:avLst/>
          </a:prstGeom>
          <a:solidFill>
            <a:srgbClr val="2E2E2E"/>
          </a:solidFill>
          <a:ln w="9525">
            <a:solidFill>
              <a:srgbClr val="2E2E2E"/>
            </a:solidFill>
            <a:prstDash val="solid"/>
          </a:ln>
        </p:spPr>
      </p:sp>
      <p:sp>
        <p:nvSpPr>
          <p:cNvPr id="82" name="Shape 80"/>
          <p:cNvSpPr/>
          <p:nvPr/>
        </p:nvSpPr>
        <p:spPr>
          <a:xfrm>
            <a:off x="8181393" y="5120640"/>
            <a:ext cx="74981" cy="74981"/>
          </a:xfrm>
          <a:prstGeom prst="rect">
            <a:avLst/>
          </a:prstGeom>
          <a:solidFill>
            <a:srgbClr val="2E2E2E"/>
          </a:solidFill>
          <a:ln w="9525">
            <a:solidFill>
              <a:srgbClr val="2E2E2E"/>
            </a:solidFill>
            <a:prstDash val="solid"/>
          </a:ln>
        </p:spPr>
      </p:sp>
      <p:sp>
        <p:nvSpPr>
          <p:cNvPr id="83" name="Shape 81"/>
          <p:cNvSpPr/>
          <p:nvPr/>
        </p:nvSpPr>
        <p:spPr>
          <a:xfrm>
            <a:off x="8269870" y="5120640"/>
            <a:ext cx="74981" cy="74981"/>
          </a:xfrm>
          <a:prstGeom prst="rect">
            <a:avLst/>
          </a:prstGeom>
          <a:solidFill>
            <a:srgbClr val="2E2E2E"/>
          </a:solidFill>
          <a:ln w="9525">
            <a:solidFill>
              <a:srgbClr val="2E2E2E"/>
            </a:solidFill>
            <a:prstDash val="solid"/>
          </a:ln>
        </p:spPr>
      </p:sp>
      <p:sp>
        <p:nvSpPr>
          <p:cNvPr id="84" name="Shape 82"/>
          <p:cNvSpPr/>
          <p:nvPr/>
        </p:nvSpPr>
        <p:spPr>
          <a:xfrm>
            <a:off x="8358348" y="5120640"/>
            <a:ext cx="74981" cy="74981"/>
          </a:xfrm>
          <a:prstGeom prst="rect">
            <a:avLst/>
          </a:prstGeom>
          <a:solidFill>
            <a:srgbClr val="2E2E2E"/>
          </a:solidFill>
          <a:ln w="9525">
            <a:solidFill>
              <a:srgbClr val="2E2E2E"/>
            </a:solidFill>
            <a:prstDash val="solid"/>
          </a:ln>
        </p:spPr>
      </p:sp>
      <p:sp>
        <p:nvSpPr>
          <p:cNvPr id="85" name="Shape 83"/>
          <p:cNvSpPr/>
          <p:nvPr/>
        </p:nvSpPr>
        <p:spPr>
          <a:xfrm>
            <a:off x="8446825" y="5120640"/>
            <a:ext cx="74981" cy="74981"/>
          </a:xfrm>
          <a:prstGeom prst="rect">
            <a:avLst/>
          </a:prstGeom>
          <a:solidFill>
            <a:srgbClr val="2E2E2E"/>
          </a:solidFill>
          <a:ln w="9525">
            <a:solidFill>
              <a:srgbClr val="2E2E2E"/>
            </a:solidFill>
            <a:prstDash val="solid"/>
          </a:ln>
        </p:spPr>
      </p:sp>
      <p:sp>
        <p:nvSpPr>
          <p:cNvPr id="86" name="Shape 84"/>
          <p:cNvSpPr/>
          <p:nvPr/>
        </p:nvSpPr>
        <p:spPr>
          <a:xfrm>
            <a:off x="8535302" y="5120640"/>
            <a:ext cx="74981" cy="74981"/>
          </a:xfrm>
          <a:prstGeom prst="rect">
            <a:avLst/>
          </a:prstGeom>
          <a:solidFill>
            <a:srgbClr val="2E2E2E"/>
          </a:solidFill>
          <a:ln w="9525">
            <a:solidFill>
              <a:srgbClr val="2E2E2E"/>
            </a:solidFill>
            <a:prstDash val="solid"/>
          </a:ln>
        </p:spPr>
      </p:sp>
      <p:sp>
        <p:nvSpPr>
          <p:cNvPr id="87" name="Shape 85"/>
          <p:cNvSpPr/>
          <p:nvPr/>
        </p:nvSpPr>
        <p:spPr>
          <a:xfrm>
            <a:off x="8623780" y="5120640"/>
            <a:ext cx="74981" cy="74981"/>
          </a:xfrm>
          <a:prstGeom prst="rect">
            <a:avLst/>
          </a:prstGeom>
          <a:solidFill>
            <a:srgbClr val="FFFFFF"/>
          </a:solidFill>
          <a:ln w="9525">
            <a:solidFill>
              <a:srgbClr val="B8B2A7"/>
            </a:solidFill>
            <a:prstDash val="solid"/>
          </a:ln>
        </p:spPr>
      </p:sp>
      <p:sp>
        <p:nvSpPr>
          <p:cNvPr id="88" name="Shape 86"/>
          <p:cNvSpPr/>
          <p:nvPr/>
        </p:nvSpPr>
        <p:spPr>
          <a:xfrm>
            <a:off x="8712257" y="5120640"/>
            <a:ext cx="74981" cy="74981"/>
          </a:xfrm>
          <a:prstGeom prst="rect">
            <a:avLst/>
          </a:prstGeom>
          <a:solidFill>
            <a:srgbClr val="FFFFFF"/>
          </a:solidFill>
          <a:ln w="9525">
            <a:solidFill>
              <a:srgbClr val="B8B2A7"/>
            </a:solidFill>
            <a:prstDash val="solid"/>
          </a:ln>
        </p:spPr>
      </p:sp>
      <p:sp>
        <p:nvSpPr>
          <p:cNvPr id="89" name="Shape 87"/>
          <p:cNvSpPr/>
          <p:nvPr/>
        </p:nvSpPr>
        <p:spPr>
          <a:xfrm>
            <a:off x="8800734" y="5120640"/>
            <a:ext cx="74981" cy="74981"/>
          </a:xfrm>
          <a:prstGeom prst="rect">
            <a:avLst/>
          </a:prstGeom>
          <a:solidFill>
            <a:srgbClr val="2E2E2E"/>
          </a:solidFill>
          <a:ln w="9525">
            <a:solidFill>
              <a:srgbClr val="2E2E2E"/>
            </a:solidFill>
            <a:prstDash val="solid"/>
          </a:ln>
        </p:spPr>
      </p:sp>
      <p:sp>
        <p:nvSpPr>
          <p:cNvPr id="90" name="Shape 88"/>
          <p:cNvSpPr/>
          <p:nvPr/>
        </p:nvSpPr>
        <p:spPr>
          <a:xfrm>
            <a:off x="8889212" y="5120640"/>
            <a:ext cx="74981" cy="74981"/>
          </a:xfrm>
          <a:prstGeom prst="rect">
            <a:avLst/>
          </a:prstGeom>
          <a:solidFill>
            <a:srgbClr val="FFFFFF"/>
          </a:solidFill>
          <a:ln w="9525">
            <a:solidFill>
              <a:srgbClr val="B8B2A7"/>
            </a:solidFill>
            <a:prstDash val="solid"/>
          </a:ln>
        </p:spPr>
      </p:sp>
      <p:sp>
        <p:nvSpPr>
          <p:cNvPr id="91" name="Shape 89"/>
          <p:cNvSpPr/>
          <p:nvPr/>
        </p:nvSpPr>
        <p:spPr>
          <a:xfrm>
            <a:off x="8977689" y="5120640"/>
            <a:ext cx="74981" cy="74981"/>
          </a:xfrm>
          <a:prstGeom prst="rect">
            <a:avLst/>
          </a:prstGeom>
          <a:solidFill>
            <a:srgbClr val="2E2E2E"/>
          </a:solidFill>
          <a:ln w="9525">
            <a:solidFill>
              <a:srgbClr val="2E2E2E"/>
            </a:solidFill>
            <a:prstDash val="solid"/>
          </a:ln>
        </p:spPr>
      </p:sp>
      <p:sp>
        <p:nvSpPr>
          <p:cNvPr id="92" name="Shape 90"/>
          <p:cNvSpPr/>
          <p:nvPr/>
        </p:nvSpPr>
        <p:spPr>
          <a:xfrm>
            <a:off x="9066166" y="5120640"/>
            <a:ext cx="74981" cy="74981"/>
          </a:xfrm>
          <a:prstGeom prst="rect">
            <a:avLst/>
          </a:prstGeom>
          <a:solidFill>
            <a:srgbClr val="2E2E2E"/>
          </a:solidFill>
          <a:ln w="9525">
            <a:solidFill>
              <a:srgbClr val="2E2E2E"/>
            </a:solidFill>
            <a:prstDash val="solid"/>
          </a:ln>
        </p:spPr>
      </p:sp>
      <p:sp>
        <p:nvSpPr>
          <p:cNvPr id="93" name="Shape 91"/>
          <p:cNvSpPr/>
          <p:nvPr/>
        </p:nvSpPr>
        <p:spPr>
          <a:xfrm>
            <a:off x="9154644" y="5120640"/>
            <a:ext cx="74981" cy="74981"/>
          </a:xfrm>
          <a:prstGeom prst="rect">
            <a:avLst/>
          </a:prstGeom>
          <a:solidFill>
            <a:srgbClr val="FFFFFF"/>
          </a:solidFill>
          <a:ln w="9525">
            <a:solidFill>
              <a:srgbClr val="B8B2A7"/>
            </a:solidFill>
            <a:prstDash val="solid"/>
          </a:ln>
        </p:spPr>
      </p:sp>
      <p:sp>
        <p:nvSpPr>
          <p:cNvPr id="94" name="Shape 92"/>
          <p:cNvSpPr/>
          <p:nvPr/>
        </p:nvSpPr>
        <p:spPr>
          <a:xfrm>
            <a:off x="9243121" y="5120640"/>
            <a:ext cx="74981" cy="74981"/>
          </a:xfrm>
          <a:prstGeom prst="rect">
            <a:avLst/>
          </a:prstGeom>
          <a:solidFill>
            <a:srgbClr val="2E2E2E"/>
          </a:solidFill>
          <a:ln w="9525">
            <a:solidFill>
              <a:srgbClr val="2E2E2E"/>
            </a:solidFill>
            <a:prstDash val="solid"/>
          </a:ln>
        </p:spPr>
      </p:sp>
      <p:sp>
        <p:nvSpPr>
          <p:cNvPr id="95" name="Shape 93"/>
          <p:cNvSpPr/>
          <p:nvPr/>
        </p:nvSpPr>
        <p:spPr>
          <a:xfrm>
            <a:off x="9377318" y="5120640"/>
            <a:ext cx="74981" cy="74981"/>
          </a:xfrm>
          <a:prstGeom prst="rect">
            <a:avLst/>
          </a:prstGeom>
          <a:solidFill>
            <a:srgbClr val="FFFFFF"/>
          </a:solidFill>
          <a:ln w="9525">
            <a:solidFill>
              <a:srgbClr val="B8B2A7"/>
            </a:solidFill>
            <a:prstDash val="solid"/>
          </a:ln>
        </p:spPr>
      </p:sp>
      <p:sp>
        <p:nvSpPr>
          <p:cNvPr id="96" name="Shape 94"/>
          <p:cNvSpPr/>
          <p:nvPr/>
        </p:nvSpPr>
        <p:spPr>
          <a:xfrm>
            <a:off x="9465796" y="5120640"/>
            <a:ext cx="74981" cy="74981"/>
          </a:xfrm>
          <a:prstGeom prst="rect">
            <a:avLst/>
          </a:prstGeom>
          <a:solidFill>
            <a:srgbClr val="2E2E2E"/>
          </a:solidFill>
          <a:ln w="9525">
            <a:solidFill>
              <a:srgbClr val="2E2E2E"/>
            </a:solidFill>
            <a:prstDash val="solid"/>
          </a:ln>
        </p:spPr>
      </p:sp>
      <p:sp>
        <p:nvSpPr>
          <p:cNvPr id="97" name="Shape 95"/>
          <p:cNvSpPr/>
          <p:nvPr/>
        </p:nvSpPr>
        <p:spPr>
          <a:xfrm>
            <a:off x="9554273" y="5120640"/>
            <a:ext cx="74981" cy="74981"/>
          </a:xfrm>
          <a:prstGeom prst="rect">
            <a:avLst/>
          </a:prstGeom>
          <a:solidFill>
            <a:srgbClr val="FFFFFF"/>
          </a:solidFill>
          <a:ln w="9525">
            <a:solidFill>
              <a:srgbClr val="B8B2A7"/>
            </a:solidFill>
            <a:prstDash val="solid"/>
          </a:ln>
        </p:spPr>
      </p:sp>
      <p:sp>
        <p:nvSpPr>
          <p:cNvPr id="98" name="Shape 96"/>
          <p:cNvSpPr/>
          <p:nvPr/>
        </p:nvSpPr>
        <p:spPr>
          <a:xfrm>
            <a:off x="9642750" y="5120640"/>
            <a:ext cx="74981" cy="74981"/>
          </a:xfrm>
          <a:prstGeom prst="rect">
            <a:avLst/>
          </a:prstGeom>
          <a:solidFill>
            <a:srgbClr val="2E2E2E"/>
          </a:solidFill>
          <a:ln w="9525">
            <a:solidFill>
              <a:srgbClr val="2E2E2E"/>
            </a:solidFill>
            <a:prstDash val="solid"/>
          </a:ln>
        </p:spPr>
      </p:sp>
      <p:sp>
        <p:nvSpPr>
          <p:cNvPr id="99" name="Shape 97"/>
          <p:cNvSpPr/>
          <p:nvPr/>
        </p:nvSpPr>
        <p:spPr>
          <a:xfrm>
            <a:off x="9731228" y="5120640"/>
            <a:ext cx="74981" cy="74981"/>
          </a:xfrm>
          <a:prstGeom prst="rect">
            <a:avLst/>
          </a:prstGeom>
          <a:solidFill>
            <a:srgbClr val="2E2E2E"/>
          </a:solidFill>
          <a:ln w="9525">
            <a:solidFill>
              <a:srgbClr val="2E2E2E"/>
            </a:solidFill>
            <a:prstDash val="solid"/>
          </a:ln>
        </p:spPr>
      </p:sp>
      <p:sp>
        <p:nvSpPr>
          <p:cNvPr id="100" name="Shape 98"/>
          <p:cNvSpPr/>
          <p:nvPr/>
        </p:nvSpPr>
        <p:spPr>
          <a:xfrm>
            <a:off x="9819705" y="5120640"/>
            <a:ext cx="74981" cy="74981"/>
          </a:xfrm>
          <a:prstGeom prst="rect">
            <a:avLst/>
          </a:prstGeom>
          <a:solidFill>
            <a:srgbClr val="FFFFFF"/>
          </a:solidFill>
          <a:ln w="9525">
            <a:solidFill>
              <a:srgbClr val="B8B2A7"/>
            </a:solidFill>
            <a:prstDash val="solid"/>
          </a:ln>
        </p:spPr>
      </p:sp>
      <p:sp>
        <p:nvSpPr>
          <p:cNvPr id="101" name="Shape 99"/>
          <p:cNvSpPr/>
          <p:nvPr/>
        </p:nvSpPr>
        <p:spPr>
          <a:xfrm>
            <a:off x="9908182" y="5120640"/>
            <a:ext cx="74981" cy="74981"/>
          </a:xfrm>
          <a:prstGeom prst="rect">
            <a:avLst/>
          </a:prstGeom>
          <a:solidFill>
            <a:srgbClr val="FFFFFF"/>
          </a:solidFill>
          <a:ln w="9525">
            <a:solidFill>
              <a:srgbClr val="B8B2A7"/>
            </a:solidFill>
            <a:prstDash val="solid"/>
          </a:ln>
        </p:spPr>
      </p:sp>
      <p:sp>
        <p:nvSpPr>
          <p:cNvPr id="102" name="Shape 100"/>
          <p:cNvSpPr/>
          <p:nvPr/>
        </p:nvSpPr>
        <p:spPr>
          <a:xfrm>
            <a:off x="9996660" y="5120640"/>
            <a:ext cx="74981" cy="74981"/>
          </a:xfrm>
          <a:prstGeom prst="rect">
            <a:avLst/>
          </a:prstGeom>
          <a:solidFill>
            <a:srgbClr val="FFFFFF"/>
          </a:solidFill>
          <a:ln w="9525">
            <a:solidFill>
              <a:srgbClr val="B8B2A7"/>
            </a:solidFill>
            <a:prstDash val="solid"/>
          </a:ln>
        </p:spPr>
      </p:sp>
      <p:sp>
        <p:nvSpPr>
          <p:cNvPr id="103" name="Shape 101"/>
          <p:cNvSpPr/>
          <p:nvPr/>
        </p:nvSpPr>
        <p:spPr>
          <a:xfrm>
            <a:off x="10085137" y="5120640"/>
            <a:ext cx="74981" cy="74981"/>
          </a:xfrm>
          <a:prstGeom prst="rect">
            <a:avLst/>
          </a:prstGeom>
          <a:solidFill>
            <a:srgbClr val="FFFFFF"/>
          </a:solidFill>
          <a:ln w="9525">
            <a:solidFill>
              <a:srgbClr val="B8B2A7"/>
            </a:solidFill>
            <a:prstDash val="solid"/>
          </a:ln>
        </p:spPr>
      </p:sp>
      <p:sp>
        <p:nvSpPr>
          <p:cNvPr id="104" name="Shape 102"/>
          <p:cNvSpPr/>
          <p:nvPr/>
        </p:nvSpPr>
        <p:spPr>
          <a:xfrm>
            <a:off x="10173614" y="5120640"/>
            <a:ext cx="74981" cy="74981"/>
          </a:xfrm>
          <a:prstGeom prst="rect">
            <a:avLst/>
          </a:prstGeom>
          <a:solidFill>
            <a:srgbClr val="FFFFFF"/>
          </a:solidFill>
          <a:ln w="9525">
            <a:solidFill>
              <a:srgbClr val="B8B2A7"/>
            </a:solidFill>
            <a:prstDash val="solid"/>
          </a:ln>
        </p:spPr>
      </p:sp>
      <p:sp>
        <p:nvSpPr>
          <p:cNvPr id="105" name="Shape 103"/>
          <p:cNvSpPr/>
          <p:nvPr/>
        </p:nvSpPr>
        <p:spPr>
          <a:xfrm>
            <a:off x="10262092" y="5120640"/>
            <a:ext cx="74981" cy="74981"/>
          </a:xfrm>
          <a:prstGeom prst="rect">
            <a:avLst/>
          </a:prstGeom>
          <a:solidFill>
            <a:srgbClr val="2E2E2E"/>
          </a:solidFill>
          <a:ln w="9525">
            <a:solidFill>
              <a:srgbClr val="2E2E2E"/>
            </a:solidFill>
            <a:prstDash val="solid"/>
          </a:ln>
        </p:spPr>
      </p:sp>
      <p:sp>
        <p:nvSpPr>
          <p:cNvPr id="106" name="Shape 104"/>
          <p:cNvSpPr/>
          <p:nvPr/>
        </p:nvSpPr>
        <p:spPr>
          <a:xfrm>
            <a:off x="10350569" y="5120640"/>
            <a:ext cx="74981" cy="74981"/>
          </a:xfrm>
          <a:prstGeom prst="rect">
            <a:avLst/>
          </a:prstGeom>
          <a:solidFill>
            <a:srgbClr val="2E2E2E"/>
          </a:solidFill>
          <a:ln w="9525">
            <a:solidFill>
              <a:srgbClr val="2E2E2E"/>
            </a:solidFill>
            <a:prstDash val="solid"/>
          </a:ln>
        </p:spPr>
      </p:sp>
      <p:sp>
        <p:nvSpPr>
          <p:cNvPr id="107" name="Shape 105"/>
          <p:cNvSpPr/>
          <p:nvPr/>
        </p:nvSpPr>
        <p:spPr>
          <a:xfrm>
            <a:off x="10439046" y="5120640"/>
            <a:ext cx="74981" cy="74981"/>
          </a:xfrm>
          <a:prstGeom prst="rect">
            <a:avLst/>
          </a:prstGeom>
          <a:solidFill>
            <a:srgbClr val="2E2E2E"/>
          </a:solidFill>
          <a:ln w="9525">
            <a:solidFill>
              <a:srgbClr val="2E2E2E"/>
            </a:solidFill>
            <a:prstDash val="solid"/>
          </a:ln>
        </p:spPr>
      </p:sp>
      <p:sp>
        <p:nvSpPr>
          <p:cNvPr id="108" name="Shape 106"/>
          <p:cNvSpPr/>
          <p:nvPr/>
        </p:nvSpPr>
        <p:spPr>
          <a:xfrm>
            <a:off x="10573244" y="5120640"/>
            <a:ext cx="74981" cy="74981"/>
          </a:xfrm>
          <a:prstGeom prst="rect">
            <a:avLst/>
          </a:prstGeom>
          <a:solidFill>
            <a:srgbClr val="2E2E2E"/>
          </a:solidFill>
          <a:ln w="9525">
            <a:solidFill>
              <a:srgbClr val="2E2E2E"/>
            </a:solidFill>
            <a:prstDash val="solid"/>
          </a:ln>
        </p:spPr>
      </p:sp>
      <p:sp>
        <p:nvSpPr>
          <p:cNvPr id="109" name="Shape 107"/>
          <p:cNvSpPr/>
          <p:nvPr/>
        </p:nvSpPr>
        <p:spPr>
          <a:xfrm>
            <a:off x="10661721" y="5120640"/>
            <a:ext cx="74981" cy="74981"/>
          </a:xfrm>
          <a:prstGeom prst="rect">
            <a:avLst/>
          </a:prstGeom>
          <a:solidFill>
            <a:srgbClr val="FFFFFF"/>
          </a:solidFill>
          <a:ln w="9525">
            <a:solidFill>
              <a:srgbClr val="B8B2A7"/>
            </a:solidFill>
            <a:prstDash val="solid"/>
          </a:ln>
        </p:spPr>
      </p:sp>
      <p:sp>
        <p:nvSpPr>
          <p:cNvPr id="110" name="Shape 108"/>
          <p:cNvSpPr/>
          <p:nvPr/>
        </p:nvSpPr>
        <p:spPr>
          <a:xfrm>
            <a:off x="10750198" y="5120640"/>
            <a:ext cx="74981" cy="74981"/>
          </a:xfrm>
          <a:prstGeom prst="rect">
            <a:avLst/>
          </a:prstGeom>
          <a:solidFill>
            <a:srgbClr val="FFFFFF"/>
          </a:solidFill>
          <a:ln w="9525">
            <a:solidFill>
              <a:srgbClr val="B8B2A7"/>
            </a:solidFill>
            <a:prstDash val="solid"/>
          </a:ln>
        </p:spPr>
      </p:sp>
      <p:sp>
        <p:nvSpPr>
          <p:cNvPr id="111" name="Shape 109"/>
          <p:cNvSpPr/>
          <p:nvPr/>
        </p:nvSpPr>
        <p:spPr>
          <a:xfrm>
            <a:off x="10838676" y="5120640"/>
            <a:ext cx="74981" cy="74981"/>
          </a:xfrm>
          <a:prstGeom prst="rect">
            <a:avLst/>
          </a:prstGeom>
          <a:solidFill>
            <a:srgbClr val="FFFFFF"/>
          </a:solidFill>
          <a:ln w="9525">
            <a:solidFill>
              <a:srgbClr val="B8B2A7"/>
            </a:solidFill>
            <a:prstDash val="solid"/>
          </a:ln>
        </p:spPr>
      </p:sp>
      <p:sp>
        <p:nvSpPr>
          <p:cNvPr id="112" name="Shape 110"/>
          <p:cNvSpPr/>
          <p:nvPr/>
        </p:nvSpPr>
        <p:spPr>
          <a:xfrm>
            <a:off x="10927153" y="5120640"/>
            <a:ext cx="74981" cy="74981"/>
          </a:xfrm>
          <a:prstGeom prst="rect">
            <a:avLst/>
          </a:prstGeom>
          <a:solidFill>
            <a:srgbClr val="2E2E2E"/>
          </a:solidFill>
          <a:ln w="9525">
            <a:solidFill>
              <a:srgbClr val="2E2E2E"/>
            </a:solidFill>
            <a:prstDash val="solid"/>
          </a:ln>
        </p:spPr>
      </p:sp>
      <p:sp>
        <p:nvSpPr>
          <p:cNvPr id="113" name="Shape 111"/>
          <p:cNvSpPr/>
          <p:nvPr/>
        </p:nvSpPr>
        <p:spPr>
          <a:xfrm>
            <a:off x="11015630" y="5120640"/>
            <a:ext cx="74981" cy="74981"/>
          </a:xfrm>
          <a:prstGeom prst="rect">
            <a:avLst/>
          </a:prstGeom>
          <a:solidFill>
            <a:srgbClr val="FFFFFF"/>
          </a:solidFill>
          <a:ln w="9525">
            <a:solidFill>
              <a:srgbClr val="B8B2A7"/>
            </a:solidFill>
            <a:prstDash val="solid"/>
          </a:ln>
        </p:spPr>
      </p:sp>
      <p:sp>
        <p:nvSpPr>
          <p:cNvPr id="114" name="Shape 112"/>
          <p:cNvSpPr/>
          <p:nvPr/>
        </p:nvSpPr>
        <p:spPr>
          <a:xfrm>
            <a:off x="11104108" y="5120640"/>
            <a:ext cx="74981" cy="74981"/>
          </a:xfrm>
          <a:prstGeom prst="rect">
            <a:avLst/>
          </a:prstGeom>
          <a:solidFill>
            <a:srgbClr val="FFFFFF"/>
          </a:solidFill>
          <a:ln w="9525">
            <a:solidFill>
              <a:srgbClr val="B8B2A7"/>
            </a:solidFill>
            <a:prstDash val="solid"/>
          </a:ln>
        </p:spPr>
      </p:sp>
      <p:sp>
        <p:nvSpPr>
          <p:cNvPr id="115" name="Shape 113"/>
          <p:cNvSpPr/>
          <p:nvPr/>
        </p:nvSpPr>
        <p:spPr>
          <a:xfrm>
            <a:off x="11192585" y="5120640"/>
            <a:ext cx="74981" cy="74981"/>
          </a:xfrm>
          <a:prstGeom prst="rect">
            <a:avLst/>
          </a:prstGeom>
          <a:solidFill>
            <a:srgbClr val="FFFFFF"/>
          </a:solidFill>
          <a:ln w="9525">
            <a:solidFill>
              <a:srgbClr val="B8B2A7"/>
            </a:solidFill>
            <a:prstDash val="solid"/>
          </a:ln>
        </p:spPr>
      </p:sp>
      <p:sp>
        <p:nvSpPr>
          <p:cNvPr id="116" name="Shape 114"/>
          <p:cNvSpPr/>
          <p:nvPr/>
        </p:nvSpPr>
        <p:spPr>
          <a:xfrm>
            <a:off x="11281063" y="5120640"/>
            <a:ext cx="74981" cy="74981"/>
          </a:xfrm>
          <a:prstGeom prst="rect">
            <a:avLst/>
          </a:prstGeom>
          <a:solidFill>
            <a:srgbClr val="2E2E2E"/>
          </a:solidFill>
          <a:ln w="9525">
            <a:solidFill>
              <a:srgbClr val="2E2E2E"/>
            </a:solidFill>
            <a:prstDash val="solid"/>
          </a:ln>
        </p:spPr>
      </p:sp>
      <p:sp>
        <p:nvSpPr>
          <p:cNvPr id="117" name="Shape 115"/>
          <p:cNvSpPr/>
          <p:nvPr/>
        </p:nvSpPr>
        <p:spPr>
          <a:xfrm>
            <a:off x="11369540" y="5120640"/>
            <a:ext cx="74981" cy="74981"/>
          </a:xfrm>
          <a:prstGeom prst="rect">
            <a:avLst/>
          </a:prstGeom>
          <a:solidFill>
            <a:srgbClr val="2E2E2E"/>
          </a:solidFill>
          <a:ln w="9525">
            <a:solidFill>
              <a:srgbClr val="2E2E2E"/>
            </a:solidFill>
            <a:prstDash val="solid"/>
          </a:ln>
        </p:spPr>
      </p:sp>
      <p:sp>
        <p:nvSpPr>
          <p:cNvPr id="118" name="Shape 116"/>
          <p:cNvSpPr/>
          <p:nvPr/>
        </p:nvSpPr>
        <p:spPr>
          <a:xfrm>
            <a:off x="11458017" y="5120640"/>
            <a:ext cx="74981" cy="74981"/>
          </a:xfrm>
          <a:prstGeom prst="rect">
            <a:avLst/>
          </a:prstGeom>
          <a:solidFill>
            <a:srgbClr val="2E2E2E"/>
          </a:solidFill>
          <a:ln w="9525">
            <a:solidFill>
              <a:srgbClr val="2E2E2E"/>
            </a:solidFill>
            <a:prstDash val="solid"/>
          </a:ln>
        </p:spPr>
      </p:sp>
      <p:sp>
        <p:nvSpPr>
          <p:cNvPr id="119" name="Shape 117"/>
          <p:cNvSpPr/>
          <p:nvPr/>
        </p:nvSpPr>
        <p:spPr>
          <a:xfrm>
            <a:off x="11546495" y="5120640"/>
            <a:ext cx="74981" cy="74981"/>
          </a:xfrm>
          <a:prstGeom prst="rect">
            <a:avLst/>
          </a:prstGeom>
          <a:solidFill>
            <a:srgbClr val="FFFFFF"/>
          </a:solidFill>
          <a:ln w="9525">
            <a:solidFill>
              <a:srgbClr val="B8B2A7"/>
            </a:solidFill>
            <a:prstDash val="solid"/>
          </a:ln>
        </p:spPr>
      </p:sp>
      <p:sp>
        <p:nvSpPr>
          <p:cNvPr id="120" name="Shape 118"/>
          <p:cNvSpPr/>
          <p:nvPr/>
        </p:nvSpPr>
        <p:spPr>
          <a:xfrm>
            <a:off x="11634972" y="5120640"/>
            <a:ext cx="74981" cy="74981"/>
          </a:xfrm>
          <a:prstGeom prst="rect">
            <a:avLst/>
          </a:prstGeom>
          <a:solidFill>
            <a:srgbClr val="2E2E2E"/>
          </a:solidFill>
          <a:ln w="9525">
            <a:solidFill>
              <a:srgbClr val="2E2E2E"/>
            </a:solidFill>
            <a:prstDash val="solid"/>
          </a:ln>
        </p:spPr>
      </p:sp>
      <p:sp>
        <p:nvSpPr>
          <p:cNvPr id="121" name="Shape 119"/>
          <p:cNvSpPr/>
          <p:nvPr/>
        </p:nvSpPr>
        <p:spPr>
          <a:xfrm>
            <a:off x="1005840" y="5285232"/>
            <a:ext cx="74981" cy="74981"/>
          </a:xfrm>
          <a:prstGeom prst="rect">
            <a:avLst/>
          </a:prstGeom>
          <a:solidFill>
            <a:srgbClr val="2E2E2E"/>
          </a:solidFill>
          <a:ln w="9525">
            <a:solidFill>
              <a:srgbClr val="2E2E2E"/>
            </a:solidFill>
            <a:prstDash val="solid"/>
          </a:ln>
        </p:spPr>
      </p:sp>
      <p:sp>
        <p:nvSpPr>
          <p:cNvPr id="122" name="Shape 120"/>
          <p:cNvSpPr/>
          <p:nvPr/>
        </p:nvSpPr>
        <p:spPr>
          <a:xfrm>
            <a:off x="1094317" y="5285232"/>
            <a:ext cx="74981" cy="74981"/>
          </a:xfrm>
          <a:prstGeom prst="rect">
            <a:avLst/>
          </a:prstGeom>
          <a:solidFill>
            <a:srgbClr val="FFFFFF"/>
          </a:solidFill>
          <a:ln w="9525">
            <a:solidFill>
              <a:srgbClr val="B8B2A7"/>
            </a:solidFill>
            <a:prstDash val="solid"/>
          </a:ln>
        </p:spPr>
      </p:sp>
      <p:sp>
        <p:nvSpPr>
          <p:cNvPr id="123" name="Shape 121"/>
          <p:cNvSpPr/>
          <p:nvPr/>
        </p:nvSpPr>
        <p:spPr>
          <a:xfrm>
            <a:off x="1182795" y="5285232"/>
            <a:ext cx="74981" cy="74981"/>
          </a:xfrm>
          <a:prstGeom prst="rect">
            <a:avLst/>
          </a:prstGeom>
          <a:solidFill>
            <a:srgbClr val="FFFFFF"/>
          </a:solidFill>
          <a:ln w="9525">
            <a:solidFill>
              <a:srgbClr val="B8B2A7"/>
            </a:solidFill>
            <a:prstDash val="solid"/>
          </a:ln>
        </p:spPr>
      </p:sp>
      <p:sp>
        <p:nvSpPr>
          <p:cNvPr id="124" name="Shape 122"/>
          <p:cNvSpPr/>
          <p:nvPr/>
        </p:nvSpPr>
        <p:spPr>
          <a:xfrm>
            <a:off x="1271272" y="5285232"/>
            <a:ext cx="74981" cy="74981"/>
          </a:xfrm>
          <a:prstGeom prst="rect">
            <a:avLst/>
          </a:prstGeom>
          <a:solidFill>
            <a:srgbClr val="FFFFFF"/>
          </a:solidFill>
          <a:ln w="9525">
            <a:solidFill>
              <a:srgbClr val="B8B2A7"/>
            </a:solidFill>
            <a:prstDash val="solid"/>
          </a:ln>
        </p:spPr>
      </p:sp>
      <p:sp>
        <p:nvSpPr>
          <p:cNvPr id="125" name="Shape 123"/>
          <p:cNvSpPr/>
          <p:nvPr/>
        </p:nvSpPr>
        <p:spPr>
          <a:xfrm>
            <a:off x="1359749" y="5285232"/>
            <a:ext cx="74981" cy="74981"/>
          </a:xfrm>
          <a:prstGeom prst="rect">
            <a:avLst/>
          </a:prstGeom>
          <a:solidFill>
            <a:srgbClr val="2E2E2E"/>
          </a:solidFill>
          <a:ln w="9525">
            <a:solidFill>
              <a:srgbClr val="2E2E2E"/>
            </a:solidFill>
            <a:prstDash val="solid"/>
          </a:ln>
        </p:spPr>
      </p:sp>
      <p:sp>
        <p:nvSpPr>
          <p:cNvPr id="126" name="Shape 124"/>
          <p:cNvSpPr/>
          <p:nvPr/>
        </p:nvSpPr>
        <p:spPr>
          <a:xfrm>
            <a:off x="1448227" y="5285232"/>
            <a:ext cx="74981" cy="74981"/>
          </a:xfrm>
          <a:prstGeom prst="rect">
            <a:avLst/>
          </a:prstGeom>
          <a:solidFill>
            <a:srgbClr val="FFFFFF"/>
          </a:solidFill>
          <a:ln w="9525">
            <a:solidFill>
              <a:srgbClr val="B8B2A7"/>
            </a:solidFill>
            <a:prstDash val="solid"/>
          </a:ln>
        </p:spPr>
      </p:sp>
      <p:sp>
        <p:nvSpPr>
          <p:cNvPr id="127" name="Shape 125"/>
          <p:cNvSpPr/>
          <p:nvPr/>
        </p:nvSpPr>
        <p:spPr>
          <a:xfrm>
            <a:off x="1536704" y="5285232"/>
            <a:ext cx="74981" cy="74981"/>
          </a:xfrm>
          <a:prstGeom prst="rect">
            <a:avLst/>
          </a:prstGeom>
          <a:solidFill>
            <a:srgbClr val="FFFFFF"/>
          </a:solidFill>
          <a:ln w="9525">
            <a:solidFill>
              <a:srgbClr val="B8B2A7"/>
            </a:solidFill>
            <a:prstDash val="solid"/>
          </a:ln>
        </p:spPr>
      </p:sp>
      <p:sp>
        <p:nvSpPr>
          <p:cNvPr id="128" name="Shape 126"/>
          <p:cNvSpPr/>
          <p:nvPr/>
        </p:nvSpPr>
        <p:spPr>
          <a:xfrm>
            <a:off x="1625181" y="5285232"/>
            <a:ext cx="74981" cy="74981"/>
          </a:xfrm>
          <a:prstGeom prst="rect">
            <a:avLst/>
          </a:prstGeom>
          <a:solidFill>
            <a:srgbClr val="2E2E2E"/>
          </a:solidFill>
          <a:ln w="9525">
            <a:solidFill>
              <a:srgbClr val="2E2E2E"/>
            </a:solidFill>
            <a:prstDash val="solid"/>
          </a:ln>
        </p:spPr>
      </p:sp>
      <p:sp>
        <p:nvSpPr>
          <p:cNvPr id="129" name="Shape 127"/>
          <p:cNvSpPr/>
          <p:nvPr/>
        </p:nvSpPr>
        <p:spPr>
          <a:xfrm>
            <a:off x="1713659" y="5285232"/>
            <a:ext cx="74981" cy="74981"/>
          </a:xfrm>
          <a:prstGeom prst="rect">
            <a:avLst/>
          </a:prstGeom>
          <a:solidFill>
            <a:srgbClr val="2E2E2E"/>
          </a:solidFill>
          <a:ln w="9525">
            <a:solidFill>
              <a:srgbClr val="2E2E2E"/>
            </a:solidFill>
            <a:prstDash val="solid"/>
          </a:ln>
        </p:spPr>
      </p:sp>
      <p:sp>
        <p:nvSpPr>
          <p:cNvPr id="130" name="Shape 128"/>
          <p:cNvSpPr/>
          <p:nvPr/>
        </p:nvSpPr>
        <p:spPr>
          <a:xfrm>
            <a:off x="1802136" y="5285232"/>
            <a:ext cx="74981" cy="74981"/>
          </a:xfrm>
          <a:prstGeom prst="rect">
            <a:avLst/>
          </a:prstGeom>
          <a:solidFill>
            <a:srgbClr val="2E2E2E"/>
          </a:solidFill>
          <a:ln w="9525">
            <a:solidFill>
              <a:srgbClr val="2E2E2E"/>
            </a:solidFill>
            <a:prstDash val="solid"/>
          </a:ln>
        </p:spPr>
      </p:sp>
      <p:sp>
        <p:nvSpPr>
          <p:cNvPr id="131" name="Shape 129"/>
          <p:cNvSpPr/>
          <p:nvPr/>
        </p:nvSpPr>
        <p:spPr>
          <a:xfrm>
            <a:off x="1890613" y="5285232"/>
            <a:ext cx="74981" cy="74981"/>
          </a:xfrm>
          <a:prstGeom prst="rect">
            <a:avLst/>
          </a:prstGeom>
          <a:solidFill>
            <a:srgbClr val="2E2E2E"/>
          </a:solidFill>
          <a:ln w="9525">
            <a:solidFill>
              <a:srgbClr val="2E2E2E"/>
            </a:solidFill>
            <a:prstDash val="solid"/>
          </a:ln>
        </p:spPr>
      </p:sp>
      <p:sp>
        <p:nvSpPr>
          <p:cNvPr id="132" name="Shape 130"/>
          <p:cNvSpPr/>
          <p:nvPr/>
        </p:nvSpPr>
        <p:spPr>
          <a:xfrm>
            <a:off x="1979091" y="5285232"/>
            <a:ext cx="74981" cy="74981"/>
          </a:xfrm>
          <a:prstGeom prst="rect">
            <a:avLst/>
          </a:prstGeom>
          <a:solidFill>
            <a:srgbClr val="FFFFFF"/>
          </a:solidFill>
          <a:ln w="9525">
            <a:solidFill>
              <a:srgbClr val="B8B2A7"/>
            </a:solidFill>
            <a:prstDash val="solid"/>
          </a:ln>
        </p:spPr>
      </p:sp>
      <p:sp>
        <p:nvSpPr>
          <p:cNvPr id="133" name="Shape 131"/>
          <p:cNvSpPr/>
          <p:nvPr/>
        </p:nvSpPr>
        <p:spPr>
          <a:xfrm>
            <a:off x="2067568" y="5285232"/>
            <a:ext cx="74981" cy="74981"/>
          </a:xfrm>
          <a:prstGeom prst="rect">
            <a:avLst/>
          </a:prstGeom>
          <a:solidFill>
            <a:srgbClr val="2E2E2E"/>
          </a:solidFill>
          <a:ln w="9525">
            <a:solidFill>
              <a:srgbClr val="2E2E2E"/>
            </a:solidFill>
            <a:prstDash val="solid"/>
          </a:ln>
        </p:spPr>
      </p:sp>
      <p:sp>
        <p:nvSpPr>
          <p:cNvPr id="134" name="Shape 132"/>
          <p:cNvSpPr/>
          <p:nvPr/>
        </p:nvSpPr>
        <p:spPr>
          <a:xfrm>
            <a:off x="2201765" y="5285232"/>
            <a:ext cx="74981" cy="74981"/>
          </a:xfrm>
          <a:prstGeom prst="rect">
            <a:avLst/>
          </a:prstGeom>
          <a:solidFill>
            <a:srgbClr val="2E2E2E"/>
          </a:solidFill>
          <a:ln w="9525">
            <a:solidFill>
              <a:srgbClr val="2E2E2E"/>
            </a:solidFill>
            <a:prstDash val="solid"/>
          </a:ln>
        </p:spPr>
      </p:sp>
      <p:sp>
        <p:nvSpPr>
          <p:cNvPr id="135" name="Shape 133"/>
          <p:cNvSpPr/>
          <p:nvPr/>
        </p:nvSpPr>
        <p:spPr>
          <a:xfrm>
            <a:off x="2290243" y="5285232"/>
            <a:ext cx="74981" cy="74981"/>
          </a:xfrm>
          <a:prstGeom prst="rect">
            <a:avLst/>
          </a:prstGeom>
          <a:solidFill>
            <a:srgbClr val="FFFFFF"/>
          </a:solidFill>
          <a:ln w="9525">
            <a:solidFill>
              <a:srgbClr val="B8B2A7"/>
            </a:solidFill>
            <a:prstDash val="solid"/>
          </a:ln>
        </p:spPr>
      </p:sp>
      <p:sp>
        <p:nvSpPr>
          <p:cNvPr id="136" name="Shape 134"/>
          <p:cNvSpPr/>
          <p:nvPr/>
        </p:nvSpPr>
        <p:spPr>
          <a:xfrm>
            <a:off x="2378720" y="5285232"/>
            <a:ext cx="74981" cy="74981"/>
          </a:xfrm>
          <a:prstGeom prst="rect">
            <a:avLst/>
          </a:prstGeom>
          <a:solidFill>
            <a:srgbClr val="2E2E2E"/>
          </a:solidFill>
          <a:ln w="9525">
            <a:solidFill>
              <a:srgbClr val="2E2E2E"/>
            </a:solidFill>
            <a:prstDash val="solid"/>
          </a:ln>
        </p:spPr>
      </p:sp>
      <p:sp>
        <p:nvSpPr>
          <p:cNvPr id="137" name="Shape 135"/>
          <p:cNvSpPr/>
          <p:nvPr/>
        </p:nvSpPr>
        <p:spPr>
          <a:xfrm>
            <a:off x="2467198" y="5285232"/>
            <a:ext cx="74981" cy="74981"/>
          </a:xfrm>
          <a:prstGeom prst="rect">
            <a:avLst/>
          </a:prstGeom>
          <a:solidFill>
            <a:srgbClr val="2E2E2E"/>
          </a:solidFill>
          <a:ln w="9525">
            <a:solidFill>
              <a:srgbClr val="2E2E2E"/>
            </a:solidFill>
            <a:prstDash val="solid"/>
          </a:ln>
        </p:spPr>
      </p:sp>
      <p:sp>
        <p:nvSpPr>
          <p:cNvPr id="138" name="Shape 136"/>
          <p:cNvSpPr/>
          <p:nvPr/>
        </p:nvSpPr>
        <p:spPr>
          <a:xfrm>
            <a:off x="2555675" y="5285232"/>
            <a:ext cx="74981" cy="74981"/>
          </a:xfrm>
          <a:prstGeom prst="rect">
            <a:avLst/>
          </a:prstGeom>
          <a:solidFill>
            <a:srgbClr val="2E2E2E"/>
          </a:solidFill>
          <a:ln w="9525">
            <a:solidFill>
              <a:srgbClr val="2E2E2E"/>
            </a:solidFill>
            <a:prstDash val="solid"/>
          </a:ln>
        </p:spPr>
      </p:sp>
      <p:sp>
        <p:nvSpPr>
          <p:cNvPr id="139" name="Shape 137"/>
          <p:cNvSpPr/>
          <p:nvPr/>
        </p:nvSpPr>
        <p:spPr>
          <a:xfrm>
            <a:off x="2644152" y="5285232"/>
            <a:ext cx="74981" cy="74981"/>
          </a:xfrm>
          <a:prstGeom prst="rect">
            <a:avLst/>
          </a:prstGeom>
          <a:solidFill>
            <a:srgbClr val="FFFFFF"/>
          </a:solidFill>
          <a:ln w="9525">
            <a:solidFill>
              <a:srgbClr val="B8B2A7"/>
            </a:solidFill>
            <a:prstDash val="solid"/>
          </a:ln>
        </p:spPr>
      </p:sp>
      <p:sp>
        <p:nvSpPr>
          <p:cNvPr id="140" name="Shape 138"/>
          <p:cNvSpPr/>
          <p:nvPr/>
        </p:nvSpPr>
        <p:spPr>
          <a:xfrm>
            <a:off x="2732630" y="5285232"/>
            <a:ext cx="74981" cy="74981"/>
          </a:xfrm>
          <a:prstGeom prst="rect">
            <a:avLst/>
          </a:prstGeom>
          <a:solidFill>
            <a:srgbClr val="FFFFFF"/>
          </a:solidFill>
          <a:ln w="9525">
            <a:solidFill>
              <a:srgbClr val="B8B2A7"/>
            </a:solidFill>
            <a:prstDash val="solid"/>
          </a:ln>
        </p:spPr>
      </p:sp>
      <p:sp>
        <p:nvSpPr>
          <p:cNvPr id="141" name="Shape 139"/>
          <p:cNvSpPr/>
          <p:nvPr/>
        </p:nvSpPr>
        <p:spPr>
          <a:xfrm>
            <a:off x="2821107" y="5285232"/>
            <a:ext cx="74981" cy="74981"/>
          </a:xfrm>
          <a:prstGeom prst="rect">
            <a:avLst/>
          </a:prstGeom>
          <a:solidFill>
            <a:srgbClr val="FFFFFF"/>
          </a:solidFill>
          <a:ln w="9525">
            <a:solidFill>
              <a:srgbClr val="B8B2A7"/>
            </a:solidFill>
            <a:prstDash val="solid"/>
          </a:ln>
        </p:spPr>
      </p:sp>
      <p:sp>
        <p:nvSpPr>
          <p:cNvPr id="142" name="Shape 140"/>
          <p:cNvSpPr/>
          <p:nvPr/>
        </p:nvSpPr>
        <p:spPr>
          <a:xfrm>
            <a:off x="2909584" y="5285232"/>
            <a:ext cx="74981" cy="74981"/>
          </a:xfrm>
          <a:prstGeom prst="rect">
            <a:avLst/>
          </a:prstGeom>
          <a:solidFill>
            <a:srgbClr val="FFFFFF"/>
          </a:solidFill>
          <a:ln w="9525">
            <a:solidFill>
              <a:srgbClr val="B8B2A7"/>
            </a:solidFill>
            <a:prstDash val="solid"/>
          </a:ln>
        </p:spPr>
      </p:sp>
      <p:sp>
        <p:nvSpPr>
          <p:cNvPr id="143" name="Shape 141"/>
          <p:cNvSpPr/>
          <p:nvPr/>
        </p:nvSpPr>
        <p:spPr>
          <a:xfrm>
            <a:off x="2998062" y="5285232"/>
            <a:ext cx="74981" cy="74981"/>
          </a:xfrm>
          <a:prstGeom prst="rect">
            <a:avLst/>
          </a:prstGeom>
          <a:solidFill>
            <a:srgbClr val="FFFFFF"/>
          </a:solidFill>
          <a:ln w="9525">
            <a:solidFill>
              <a:srgbClr val="B8B2A7"/>
            </a:solidFill>
            <a:prstDash val="solid"/>
          </a:ln>
        </p:spPr>
      </p:sp>
      <p:sp>
        <p:nvSpPr>
          <p:cNvPr id="144" name="Shape 142"/>
          <p:cNvSpPr/>
          <p:nvPr/>
        </p:nvSpPr>
        <p:spPr>
          <a:xfrm>
            <a:off x="3086539" y="5285232"/>
            <a:ext cx="74981" cy="74981"/>
          </a:xfrm>
          <a:prstGeom prst="rect">
            <a:avLst/>
          </a:prstGeom>
          <a:solidFill>
            <a:srgbClr val="2E2E2E"/>
          </a:solidFill>
          <a:ln w="9525">
            <a:solidFill>
              <a:srgbClr val="2E2E2E"/>
            </a:solidFill>
            <a:prstDash val="solid"/>
          </a:ln>
        </p:spPr>
      </p:sp>
      <p:sp>
        <p:nvSpPr>
          <p:cNvPr id="145" name="Shape 143"/>
          <p:cNvSpPr/>
          <p:nvPr/>
        </p:nvSpPr>
        <p:spPr>
          <a:xfrm>
            <a:off x="3175016" y="5285232"/>
            <a:ext cx="74981" cy="74981"/>
          </a:xfrm>
          <a:prstGeom prst="rect">
            <a:avLst/>
          </a:prstGeom>
          <a:solidFill>
            <a:srgbClr val="2E2E2E"/>
          </a:solidFill>
          <a:ln w="9525">
            <a:solidFill>
              <a:srgbClr val="2E2E2E"/>
            </a:solidFill>
            <a:prstDash val="solid"/>
          </a:ln>
        </p:spPr>
      </p:sp>
      <p:sp>
        <p:nvSpPr>
          <p:cNvPr id="146" name="Shape 144"/>
          <p:cNvSpPr/>
          <p:nvPr/>
        </p:nvSpPr>
        <p:spPr>
          <a:xfrm>
            <a:off x="3263494" y="5285232"/>
            <a:ext cx="74981" cy="74981"/>
          </a:xfrm>
          <a:prstGeom prst="rect">
            <a:avLst/>
          </a:prstGeom>
          <a:solidFill>
            <a:srgbClr val="2E2E2E"/>
          </a:solidFill>
          <a:ln w="9525">
            <a:solidFill>
              <a:srgbClr val="2E2E2E"/>
            </a:solidFill>
            <a:prstDash val="solid"/>
          </a:ln>
        </p:spPr>
      </p:sp>
      <p:sp>
        <p:nvSpPr>
          <p:cNvPr id="147" name="Shape 145"/>
          <p:cNvSpPr/>
          <p:nvPr/>
        </p:nvSpPr>
        <p:spPr>
          <a:xfrm>
            <a:off x="3397691" y="5285232"/>
            <a:ext cx="74981" cy="74981"/>
          </a:xfrm>
          <a:prstGeom prst="rect">
            <a:avLst/>
          </a:prstGeom>
          <a:solidFill>
            <a:srgbClr val="2E2E2E"/>
          </a:solidFill>
          <a:ln w="9525">
            <a:solidFill>
              <a:srgbClr val="2E2E2E"/>
            </a:solidFill>
            <a:prstDash val="solid"/>
          </a:ln>
        </p:spPr>
      </p:sp>
      <p:sp>
        <p:nvSpPr>
          <p:cNvPr id="148" name="Shape 146"/>
          <p:cNvSpPr/>
          <p:nvPr/>
        </p:nvSpPr>
        <p:spPr>
          <a:xfrm>
            <a:off x="3486168" y="5285232"/>
            <a:ext cx="74981" cy="74981"/>
          </a:xfrm>
          <a:prstGeom prst="rect">
            <a:avLst/>
          </a:prstGeom>
          <a:solidFill>
            <a:srgbClr val="2E2E2E"/>
          </a:solidFill>
          <a:ln w="9525">
            <a:solidFill>
              <a:srgbClr val="2E2E2E"/>
            </a:solidFill>
            <a:prstDash val="solid"/>
          </a:ln>
        </p:spPr>
      </p:sp>
      <p:sp>
        <p:nvSpPr>
          <p:cNvPr id="149" name="Shape 147"/>
          <p:cNvSpPr/>
          <p:nvPr/>
        </p:nvSpPr>
        <p:spPr>
          <a:xfrm>
            <a:off x="3574646" y="5285232"/>
            <a:ext cx="74981" cy="74981"/>
          </a:xfrm>
          <a:prstGeom prst="rect">
            <a:avLst/>
          </a:prstGeom>
          <a:solidFill>
            <a:srgbClr val="2E2E2E"/>
          </a:solidFill>
          <a:ln w="9525">
            <a:solidFill>
              <a:srgbClr val="2E2E2E"/>
            </a:solidFill>
            <a:prstDash val="solid"/>
          </a:ln>
        </p:spPr>
      </p:sp>
      <p:sp>
        <p:nvSpPr>
          <p:cNvPr id="150" name="Shape 148"/>
          <p:cNvSpPr/>
          <p:nvPr/>
        </p:nvSpPr>
        <p:spPr>
          <a:xfrm>
            <a:off x="3663123" y="5285232"/>
            <a:ext cx="74981" cy="74981"/>
          </a:xfrm>
          <a:prstGeom prst="rect">
            <a:avLst/>
          </a:prstGeom>
          <a:solidFill>
            <a:srgbClr val="FFFFFF"/>
          </a:solidFill>
          <a:ln w="9525">
            <a:solidFill>
              <a:srgbClr val="B8B2A7"/>
            </a:solidFill>
            <a:prstDash val="solid"/>
          </a:ln>
        </p:spPr>
      </p:sp>
      <p:sp>
        <p:nvSpPr>
          <p:cNvPr id="151" name="Shape 149"/>
          <p:cNvSpPr/>
          <p:nvPr/>
        </p:nvSpPr>
        <p:spPr>
          <a:xfrm>
            <a:off x="3751600" y="5285232"/>
            <a:ext cx="74981" cy="74981"/>
          </a:xfrm>
          <a:prstGeom prst="rect">
            <a:avLst/>
          </a:prstGeom>
          <a:solidFill>
            <a:srgbClr val="2E2E2E"/>
          </a:solidFill>
          <a:ln w="9525">
            <a:solidFill>
              <a:srgbClr val="2E2E2E"/>
            </a:solidFill>
            <a:prstDash val="solid"/>
          </a:ln>
        </p:spPr>
      </p:sp>
      <p:sp>
        <p:nvSpPr>
          <p:cNvPr id="152" name="Shape 150"/>
          <p:cNvSpPr/>
          <p:nvPr/>
        </p:nvSpPr>
        <p:spPr>
          <a:xfrm>
            <a:off x="3840078" y="5285232"/>
            <a:ext cx="74981" cy="74981"/>
          </a:xfrm>
          <a:prstGeom prst="rect">
            <a:avLst/>
          </a:prstGeom>
          <a:solidFill>
            <a:srgbClr val="FFFFFF"/>
          </a:solidFill>
          <a:ln w="9525">
            <a:solidFill>
              <a:srgbClr val="B8B2A7"/>
            </a:solidFill>
            <a:prstDash val="solid"/>
          </a:ln>
        </p:spPr>
      </p:sp>
      <p:sp>
        <p:nvSpPr>
          <p:cNvPr id="153" name="Shape 151"/>
          <p:cNvSpPr/>
          <p:nvPr/>
        </p:nvSpPr>
        <p:spPr>
          <a:xfrm>
            <a:off x="3928555" y="5285232"/>
            <a:ext cx="74981" cy="74981"/>
          </a:xfrm>
          <a:prstGeom prst="rect">
            <a:avLst/>
          </a:prstGeom>
          <a:solidFill>
            <a:srgbClr val="FFFFFF"/>
          </a:solidFill>
          <a:ln w="9525">
            <a:solidFill>
              <a:srgbClr val="B8B2A7"/>
            </a:solidFill>
            <a:prstDash val="solid"/>
          </a:ln>
        </p:spPr>
      </p:sp>
      <p:sp>
        <p:nvSpPr>
          <p:cNvPr id="154" name="Shape 152"/>
          <p:cNvSpPr/>
          <p:nvPr/>
        </p:nvSpPr>
        <p:spPr>
          <a:xfrm>
            <a:off x="4017032" y="5285232"/>
            <a:ext cx="74981" cy="74981"/>
          </a:xfrm>
          <a:prstGeom prst="rect">
            <a:avLst/>
          </a:prstGeom>
          <a:solidFill>
            <a:srgbClr val="2E2E2E"/>
          </a:solidFill>
          <a:ln w="9525">
            <a:solidFill>
              <a:srgbClr val="2E2E2E"/>
            </a:solidFill>
            <a:prstDash val="solid"/>
          </a:ln>
        </p:spPr>
      </p:sp>
      <p:sp>
        <p:nvSpPr>
          <p:cNvPr id="155" name="Shape 153"/>
          <p:cNvSpPr/>
          <p:nvPr/>
        </p:nvSpPr>
        <p:spPr>
          <a:xfrm>
            <a:off x="4105510" y="5285232"/>
            <a:ext cx="74981" cy="74981"/>
          </a:xfrm>
          <a:prstGeom prst="rect">
            <a:avLst/>
          </a:prstGeom>
          <a:solidFill>
            <a:srgbClr val="2E2E2E"/>
          </a:solidFill>
          <a:ln w="9525">
            <a:solidFill>
              <a:srgbClr val="2E2E2E"/>
            </a:solidFill>
            <a:prstDash val="solid"/>
          </a:ln>
        </p:spPr>
      </p:sp>
      <p:sp>
        <p:nvSpPr>
          <p:cNvPr id="156" name="Shape 154"/>
          <p:cNvSpPr/>
          <p:nvPr/>
        </p:nvSpPr>
        <p:spPr>
          <a:xfrm>
            <a:off x="4193987" y="5285232"/>
            <a:ext cx="74981" cy="74981"/>
          </a:xfrm>
          <a:prstGeom prst="rect">
            <a:avLst/>
          </a:prstGeom>
          <a:solidFill>
            <a:srgbClr val="FFFFFF"/>
          </a:solidFill>
          <a:ln w="9525">
            <a:solidFill>
              <a:srgbClr val="B8B2A7"/>
            </a:solidFill>
            <a:prstDash val="solid"/>
          </a:ln>
        </p:spPr>
      </p:sp>
      <p:sp>
        <p:nvSpPr>
          <p:cNvPr id="157" name="Shape 155"/>
          <p:cNvSpPr/>
          <p:nvPr/>
        </p:nvSpPr>
        <p:spPr>
          <a:xfrm>
            <a:off x="4282464" y="5285232"/>
            <a:ext cx="74981" cy="74981"/>
          </a:xfrm>
          <a:prstGeom prst="rect">
            <a:avLst/>
          </a:prstGeom>
          <a:solidFill>
            <a:srgbClr val="2E2E2E"/>
          </a:solidFill>
          <a:ln w="9525">
            <a:solidFill>
              <a:srgbClr val="2E2E2E"/>
            </a:solidFill>
            <a:prstDash val="solid"/>
          </a:ln>
        </p:spPr>
      </p:sp>
      <p:sp>
        <p:nvSpPr>
          <p:cNvPr id="158" name="Shape 156"/>
          <p:cNvSpPr/>
          <p:nvPr/>
        </p:nvSpPr>
        <p:spPr>
          <a:xfrm>
            <a:off x="4370942" y="5285232"/>
            <a:ext cx="74981" cy="74981"/>
          </a:xfrm>
          <a:prstGeom prst="rect">
            <a:avLst/>
          </a:prstGeom>
          <a:solidFill>
            <a:srgbClr val="2E2E2E"/>
          </a:solidFill>
          <a:ln w="9525">
            <a:solidFill>
              <a:srgbClr val="2E2E2E"/>
            </a:solidFill>
            <a:prstDash val="solid"/>
          </a:ln>
        </p:spPr>
      </p:sp>
      <p:sp>
        <p:nvSpPr>
          <p:cNvPr id="159" name="Shape 157"/>
          <p:cNvSpPr/>
          <p:nvPr/>
        </p:nvSpPr>
        <p:spPr>
          <a:xfrm>
            <a:off x="4459419" y="5285232"/>
            <a:ext cx="74981" cy="74981"/>
          </a:xfrm>
          <a:prstGeom prst="rect">
            <a:avLst/>
          </a:prstGeom>
          <a:solidFill>
            <a:srgbClr val="2E2E2E"/>
          </a:solidFill>
          <a:ln w="9525">
            <a:solidFill>
              <a:srgbClr val="2E2E2E"/>
            </a:solidFill>
            <a:prstDash val="solid"/>
          </a:ln>
        </p:spPr>
      </p:sp>
      <p:sp>
        <p:nvSpPr>
          <p:cNvPr id="160" name="Shape 158"/>
          <p:cNvSpPr/>
          <p:nvPr/>
        </p:nvSpPr>
        <p:spPr>
          <a:xfrm>
            <a:off x="4593616" y="5285232"/>
            <a:ext cx="74981" cy="74981"/>
          </a:xfrm>
          <a:prstGeom prst="rect">
            <a:avLst/>
          </a:prstGeom>
          <a:solidFill>
            <a:srgbClr val="FFFFFF"/>
          </a:solidFill>
          <a:ln w="9525">
            <a:solidFill>
              <a:srgbClr val="B8B2A7"/>
            </a:solidFill>
            <a:prstDash val="solid"/>
          </a:ln>
        </p:spPr>
      </p:sp>
      <p:sp>
        <p:nvSpPr>
          <p:cNvPr id="161" name="Shape 159"/>
          <p:cNvSpPr/>
          <p:nvPr/>
        </p:nvSpPr>
        <p:spPr>
          <a:xfrm>
            <a:off x="4682094" y="5285232"/>
            <a:ext cx="74981" cy="74981"/>
          </a:xfrm>
          <a:prstGeom prst="rect">
            <a:avLst/>
          </a:prstGeom>
          <a:solidFill>
            <a:srgbClr val="FFFFFF"/>
          </a:solidFill>
          <a:ln w="9525">
            <a:solidFill>
              <a:srgbClr val="B8B2A7"/>
            </a:solidFill>
            <a:prstDash val="solid"/>
          </a:ln>
        </p:spPr>
      </p:sp>
      <p:sp>
        <p:nvSpPr>
          <p:cNvPr id="162" name="Shape 160"/>
          <p:cNvSpPr/>
          <p:nvPr/>
        </p:nvSpPr>
        <p:spPr>
          <a:xfrm>
            <a:off x="4770571" y="5285232"/>
            <a:ext cx="74981" cy="74981"/>
          </a:xfrm>
          <a:prstGeom prst="rect">
            <a:avLst/>
          </a:prstGeom>
          <a:solidFill>
            <a:srgbClr val="FFFFFF"/>
          </a:solidFill>
          <a:ln w="9525">
            <a:solidFill>
              <a:srgbClr val="B8B2A7"/>
            </a:solidFill>
            <a:prstDash val="solid"/>
          </a:ln>
        </p:spPr>
      </p:sp>
      <p:sp>
        <p:nvSpPr>
          <p:cNvPr id="163" name="Shape 161"/>
          <p:cNvSpPr/>
          <p:nvPr/>
        </p:nvSpPr>
        <p:spPr>
          <a:xfrm>
            <a:off x="4859048" y="5285232"/>
            <a:ext cx="74981" cy="74981"/>
          </a:xfrm>
          <a:prstGeom prst="rect">
            <a:avLst/>
          </a:prstGeom>
          <a:solidFill>
            <a:srgbClr val="FFFFFF"/>
          </a:solidFill>
          <a:ln w="9525">
            <a:solidFill>
              <a:srgbClr val="B8B2A7"/>
            </a:solidFill>
            <a:prstDash val="solid"/>
          </a:ln>
        </p:spPr>
      </p:sp>
      <p:sp>
        <p:nvSpPr>
          <p:cNvPr id="164" name="Shape 162"/>
          <p:cNvSpPr/>
          <p:nvPr/>
        </p:nvSpPr>
        <p:spPr>
          <a:xfrm>
            <a:off x="4947526" y="5285232"/>
            <a:ext cx="74981" cy="74981"/>
          </a:xfrm>
          <a:prstGeom prst="rect">
            <a:avLst/>
          </a:prstGeom>
          <a:solidFill>
            <a:srgbClr val="FFFFFF"/>
          </a:solidFill>
          <a:ln w="9525">
            <a:solidFill>
              <a:srgbClr val="B8B2A7"/>
            </a:solidFill>
            <a:prstDash val="solid"/>
          </a:ln>
        </p:spPr>
      </p:sp>
      <p:sp>
        <p:nvSpPr>
          <p:cNvPr id="165" name="Shape 163"/>
          <p:cNvSpPr/>
          <p:nvPr/>
        </p:nvSpPr>
        <p:spPr>
          <a:xfrm>
            <a:off x="5036003" y="5285232"/>
            <a:ext cx="74981" cy="74981"/>
          </a:xfrm>
          <a:prstGeom prst="rect">
            <a:avLst/>
          </a:prstGeom>
          <a:solidFill>
            <a:srgbClr val="2E2E2E"/>
          </a:solidFill>
          <a:ln w="9525">
            <a:solidFill>
              <a:srgbClr val="2E2E2E"/>
            </a:solidFill>
            <a:prstDash val="solid"/>
          </a:ln>
        </p:spPr>
      </p:sp>
      <p:sp>
        <p:nvSpPr>
          <p:cNvPr id="166" name="Shape 164"/>
          <p:cNvSpPr/>
          <p:nvPr/>
        </p:nvSpPr>
        <p:spPr>
          <a:xfrm>
            <a:off x="5124480" y="5285232"/>
            <a:ext cx="74981" cy="74981"/>
          </a:xfrm>
          <a:prstGeom prst="rect">
            <a:avLst/>
          </a:prstGeom>
          <a:solidFill>
            <a:srgbClr val="2E2E2E"/>
          </a:solidFill>
          <a:ln w="9525">
            <a:solidFill>
              <a:srgbClr val="2E2E2E"/>
            </a:solidFill>
            <a:prstDash val="solid"/>
          </a:ln>
        </p:spPr>
      </p:sp>
      <p:sp>
        <p:nvSpPr>
          <p:cNvPr id="167" name="Shape 165"/>
          <p:cNvSpPr/>
          <p:nvPr/>
        </p:nvSpPr>
        <p:spPr>
          <a:xfrm>
            <a:off x="5212958" y="5285232"/>
            <a:ext cx="74981" cy="74981"/>
          </a:xfrm>
          <a:prstGeom prst="rect">
            <a:avLst/>
          </a:prstGeom>
          <a:solidFill>
            <a:srgbClr val="FFFFFF"/>
          </a:solidFill>
          <a:ln w="9525">
            <a:solidFill>
              <a:srgbClr val="B8B2A7"/>
            </a:solidFill>
            <a:prstDash val="solid"/>
          </a:ln>
        </p:spPr>
      </p:sp>
      <p:sp>
        <p:nvSpPr>
          <p:cNvPr id="168" name="Shape 166"/>
          <p:cNvSpPr/>
          <p:nvPr/>
        </p:nvSpPr>
        <p:spPr>
          <a:xfrm>
            <a:off x="5301435" y="5285232"/>
            <a:ext cx="74981" cy="74981"/>
          </a:xfrm>
          <a:prstGeom prst="rect">
            <a:avLst/>
          </a:prstGeom>
          <a:solidFill>
            <a:srgbClr val="2E2E2E"/>
          </a:solidFill>
          <a:ln w="9525">
            <a:solidFill>
              <a:srgbClr val="2E2E2E"/>
            </a:solidFill>
            <a:prstDash val="solid"/>
          </a:ln>
        </p:spPr>
      </p:sp>
      <p:sp>
        <p:nvSpPr>
          <p:cNvPr id="169" name="Shape 167"/>
          <p:cNvSpPr/>
          <p:nvPr/>
        </p:nvSpPr>
        <p:spPr>
          <a:xfrm>
            <a:off x="5389913" y="5285232"/>
            <a:ext cx="74981" cy="74981"/>
          </a:xfrm>
          <a:prstGeom prst="rect">
            <a:avLst/>
          </a:prstGeom>
          <a:solidFill>
            <a:srgbClr val="FFFFFF"/>
          </a:solidFill>
          <a:ln w="9525">
            <a:solidFill>
              <a:srgbClr val="B8B2A7"/>
            </a:solidFill>
            <a:prstDash val="solid"/>
          </a:ln>
        </p:spPr>
      </p:sp>
      <p:sp>
        <p:nvSpPr>
          <p:cNvPr id="170" name="Shape 168"/>
          <p:cNvSpPr/>
          <p:nvPr/>
        </p:nvSpPr>
        <p:spPr>
          <a:xfrm>
            <a:off x="5478390" y="5285232"/>
            <a:ext cx="74981" cy="74981"/>
          </a:xfrm>
          <a:prstGeom prst="rect">
            <a:avLst/>
          </a:prstGeom>
          <a:solidFill>
            <a:srgbClr val="FFFFFF"/>
          </a:solidFill>
          <a:ln w="9525">
            <a:solidFill>
              <a:srgbClr val="B8B2A7"/>
            </a:solidFill>
            <a:prstDash val="solid"/>
          </a:ln>
        </p:spPr>
      </p:sp>
      <p:sp>
        <p:nvSpPr>
          <p:cNvPr id="171" name="Shape 169"/>
          <p:cNvSpPr/>
          <p:nvPr/>
        </p:nvSpPr>
        <p:spPr>
          <a:xfrm>
            <a:off x="5566867" y="5285232"/>
            <a:ext cx="74981" cy="74981"/>
          </a:xfrm>
          <a:prstGeom prst="rect">
            <a:avLst/>
          </a:prstGeom>
          <a:solidFill>
            <a:srgbClr val="2E2E2E"/>
          </a:solidFill>
          <a:ln w="9525">
            <a:solidFill>
              <a:srgbClr val="2E2E2E"/>
            </a:solidFill>
            <a:prstDash val="solid"/>
          </a:ln>
        </p:spPr>
      </p:sp>
      <p:sp>
        <p:nvSpPr>
          <p:cNvPr id="172" name="Shape 170"/>
          <p:cNvSpPr/>
          <p:nvPr/>
        </p:nvSpPr>
        <p:spPr>
          <a:xfrm>
            <a:off x="5655345" y="5285232"/>
            <a:ext cx="74981" cy="74981"/>
          </a:xfrm>
          <a:prstGeom prst="rect">
            <a:avLst/>
          </a:prstGeom>
          <a:solidFill>
            <a:srgbClr val="FFFFFF"/>
          </a:solidFill>
          <a:ln w="9525">
            <a:solidFill>
              <a:srgbClr val="B8B2A7"/>
            </a:solidFill>
            <a:prstDash val="solid"/>
          </a:ln>
        </p:spPr>
      </p:sp>
      <p:sp>
        <p:nvSpPr>
          <p:cNvPr id="173" name="Shape 171"/>
          <p:cNvSpPr/>
          <p:nvPr/>
        </p:nvSpPr>
        <p:spPr>
          <a:xfrm>
            <a:off x="5789542" y="5285232"/>
            <a:ext cx="74981" cy="74981"/>
          </a:xfrm>
          <a:prstGeom prst="rect">
            <a:avLst/>
          </a:prstGeom>
          <a:solidFill>
            <a:srgbClr val="2E2E2E"/>
          </a:solidFill>
          <a:ln w="9525">
            <a:solidFill>
              <a:srgbClr val="2E2E2E"/>
            </a:solidFill>
            <a:prstDash val="solid"/>
          </a:ln>
        </p:spPr>
      </p:sp>
      <p:sp>
        <p:nvSpPr>
          <p:cNvPr id="174" name="Shape 172"/>
          <p:cNvSpPr/>
          <p:nvPr/>
        </p:nvSpPr>
        <p:spPr>
          <a:xfrm>
            <a:off x="5878019" y="5285232"/>
            <a:ext cx="74981" cy="74981"/>
          </a:xfrm>
          <a:prstGeom prst="rect">
            <a:avLst/>
          </a:prstGeom>
          <a:solidFill>
            <a:srgbClr val="FFFFFF"/>
          </a:solidFill>
          <a:ln w="9525">
            <a:solidFill>
              <a:srgbClr val="B8B2A7"/>
            </a:solidFill>
            <a:prstDash val="solid"/>
          </a:ln>
        </p:spPr>
      </p:sp>
      <p:sp>
        <p:nvSpPr>
          <p:cNvPr id="175" name="Shape 173"/>
          <p:cNvSpPr/>
          <p:nvPr/>
        </p:nvSpPr>
        <p:spPr>
          <a:xfrm>
            <a:off x="5966497" y="5285232"/>
            <a:ext cx="74981" cy="74981"/>
          </a:xfrm>
          <a:prstGeom prst="rect">
            <a:avLst/>
          </a:prstGeom>
          <a:solidFill>
            <a:srgbClr val="2E2E2E"/>
          </a:solidFill>
          <a:ln w="9525">
            <a:solidFill>
              <a:srgbClr val="2E2E2E"/>
            </a:solidFill>
            <a:prstDash val="solid"/>
          </a:ln>
        </p:spPr>
      </p:sp>
      <p:sp>
        <p:nvSpPr>
          <p:cNvPr id="176" name="Shape 174"/>
          <p:cNvSpPr/>
          <p:nvPr/>
        </p:nvSpPr>
        <p:spPr>
          <a:xfrm>
            <a:off x="6054974" y="5285232"/>
            <a:ext cx="74981" cy="74981"/>
          </a:xfrm>
          <a:prstGeom prst="rect">
            <a:avLst/>
          </a:prstGeom>
          <a:solidFill>
            <a:srgbClr val="FFFFFF"/>
          </a:solidFill>
          <a:ln w="9525">
            <a:solidFill>
              <a:srgbClr val="B8B2A7"/>
            </a:solidFill>
            <a:prstDash val="solid"/>
          </a:ln>
        </p:spPr>
      </p:sp>
      <p:sp>
        <p:nvSpPr>
          <p:cNvPr id="177" name="Shape 175"/>
          <p:cNvSpPr/>
          <p:nvPr/>
        </p:nvSpPr>
        <p:spPr>
          <a:xfrm>
            <a:off x="6143451" y="5285232"/>
            <a:ext cx="74981" cy="74981"/>
          </a:xfrm>
          <a:prstGeom prst="rect">
            <a:avLst/>
          </a:prstGeom>
          <a:solidFill>
            <a:srgbClr val="FFFFFF"/>
          </a:solidFill>
          <a:ln w="9525">
            <a:solidFill>
              <a:srgbClr val="B8B2A7"/>
            </a:solidFill>
            <a:prstDash val="solid"/>
          </a:ln>
        </p:spPr>
      </p:sp>
      <p:sp>
        <p:nvSpPr>
          <p:cNvPr id="178" name="Shape 176"/>
          <p:cNvSpPr/>
          <p:nvPr/>
        </p:nvSpPr>
        <p:spPr>
          <a:xfrm>
            <a:off x="6231929" y="5285232"/>
            <a:ext cx="74981" cy="74981"/>
          </a:xfrm>
          <a:prstGeom prst="rect">
            <a:avLst/>
          </a:prstGeom>
          <a:solidFill>
            <a:srgbClr val="2E2E2E"/>
          </a:solidFill>
          <a:ln w="9525">
            <a:solidFill>
              <a:srgbClr val="2E2E2E"/>
            </a:solidFill>
            <a:prstDash val="solid"/>
          </a:ln>
        </p:spPr>
      </p:sp>
      <p:sp>
        <p:nvSpPr>
          <p:cNvPr id="179" name="Shape 177"/>
          <p:cNvSpPr/>
          <p:nvPr/>
        </p:nvSpPr>
        <p:spPr>
          <a:xfrm>
            <a:off x="6320406" y="5285232"/>
            <a:ext cx="74981" cy="74981"/>
          </a:xfrm>
          <a:prstGeom prst="rect">
            <a:avLst/>
          </a:prstGeom>
          <a:solidFill>
            <a:srgbClr val="2E2E2E"/>
          </a:solidFill>
          <a:ln w="9525">
            <a:solidFill>
              <a:srgbClr val="2E2E2E"/>
            </a:solidFill>
            <a:prstDash val="solid"/>
          </a:ln>
        </p:spPr>
      </p:sp>
      <p:sp>
        <p:nvSpPr>
          <p:cNvPr id="180" name="Shape 178"/>
          <p:cNvSpPr/>
          <p:nvPr/>
        </p:nvSpPr>
        <p:spPr>
          <a:xfrm>
            <a:off x="6408883" y="5285232"/>
            <a:ext cx="74981" cy="74981"/>
          </a:xfrm>
          <a:prstGeom prst="rect">
            <a:avLst/>
          </a:prstGeom>
          <a:solidFill>
            <a:srgbClr val="2E2E2E"/>
          </a:solidFill>
          <a:ln w="9525">
            <a:solidFill>
              <a:srgbClr val="2E2E2E"/>
            </a:solidFill>
            <a:prstDash val="solid"/>
          </a:ln>
        </p:spPr>
      </p:sp>
      <p:sp>
        <p:nvSpPr>
          <p:cNvPr id="181" name="Shape 179"/>
          <p:cNvSpPr/>
          <p:nvPr/>
        </p:nvSpPr>
        <p:spPr>
          <a:xfrm>
            <a:off x="6497361" y="5285232"/>
            <a:ext cx="74981" cy="74981"/>
          </a:xfrm>
          <a:prstGeom prst="rect">
            <a:avLst/>
          </a:prstGeom>
          <a:solidFill>
            <a:srgbClr val="2E2E2E"/>
          </a:solidFill>
          <a:ln w="9525">
            <a:solidFill>
              <a:srgbClr val="2E2E2E"/>
            </a:solidFill>
            <a:prstDash val="solid"/>
          </a:ln>
        </p:spPr>
      </p:sp>
      <p:sp>
        <p:nvSpPr>
          <p:cNvPr id="182" name="Shape 180"/>
          <p:cNvSpPr/>
          <p:nvPr/>
        </p:nvSpPr>
        <p:spPr>
          <a:xfrm>
            <a:off x="6585838" y="5285232"/>
            <a:ext cx="74981" cy="74981"/>
          </a:xfrm>
          <a:prstGeom prst="rect">
            <a:avLst/>
          </a:prstGeom>
          <a:solidFill>
            <a:srgbClr val="2E2E2E"/>
          </a:solidFill>
          <a:ln w="9525">
            <a:solidFill>
              <a:srgbClr val="2E2E2E"/>
            </a:solidFill>
            <a:prstDash val="solid"/>
          </a:ln>
        </p:spPr>
      </p:sp>
      <p:sp>
        <p:nvSpPr>
          <p:cNvPr id="183" name="Shape 181"/>
          <p:cNvSpPr/>
          <p:nvPr/>
        </p:nvSpPr>
        <p:spPr>
          <a:xfrm>
            <a:off x="6674315" y="5285232"/>
            <a:ext cx="74981" cy="74981"/>
          </a:xfrm>
          <a:prstGeom prst="rect">
            <a:avLst/>
          </a:prstGeom>
          <a:solidFill>
            <a:srgbClr val="FFFFFF"/>
          </a:solidFill>
          <a:ln w="9525">
            <a:solidFill>
              <a:srgbClr val="B8B2A7"/>
            </a:solidFill>
            <a:prstDash val="solid"/>
          </a:ln>
        </p:spPr>
      </p:sp>
      <p:sp>
        <p:nvSpPr>
          <p:cNvPr id="184" name="Shape 182"/>
          <p:cNvSpPr/>
          <p:nvPr/>
        </p:nvSpPr>
        <p:spPr>
          <a:xfrm>
            <a:off x="6762793" y="5285232"/>
            <a:ext cx="74981" cy="74981"/>
          </a:xfrm>
          <a:prstGeom prst="rect">
            <a:avLst/>
          </a:prstGeom>
          <a:solidFill>
            <a:srgbClr val="FFFFFF"/>
          </a:solidFill>
          <a:ln w="9525">
            <a:solidFill>
              <a:srgbClr val="B8B2A7"/>
            </a:solidFill>
            <a:prstDash val="solid"/>
          </a:ln>
        </p:spPr>
      </p:sp>
      <p:sp>
        <p:nvSpPr>
          <p:cNvPr id="185" name="Shape 183"/>
          <p:cNvSpPr/>
          <p:nvPr/>
        </p:nvSpPr>
        <p:spPr>
          <a:xfrm>
            <a:off x="6851270" y="5285232"/>
            <a:ext cx="74981" cy="74981"/>
          </a:xfrm>
          <a:prstGeom prst="rect">
            <a:avLst/>
          </a:prstGeom>
          <a:solidFill>
            <a:srgbClr val="FFFFFF"/>
          </a:solidFill>
          <a:ln w="9525">
            <a:solidFill>
              <a:srgbClr val="B8B2A7"/>
            </a:solidFill>
            <a:prstDash val="solid"/>
          </a:ln>
        </p:spPr>
      </p:sp>
      <p:sp>
        <p:nvSpPr>
          <p:cNvPr id="186" name="Shape 184"/>
          <p:cNvSpPr/>
          <p:nvPr/>
        </p:nvSpPr>
        <p:spPr>
          <a:xfrm>
            <a:off x="6985467" y="5285232"/>
            <a:ext cx="74981" cy="74981"/>
          </a:xfrm>
          <a:prstGeom prst="rect">
            <a:avLst/>
          </a:prstGeom>
          <a:solidFill>
            <a:srgbClr val="FFFFFF"/>
          </a:solidFill>
          <a:ln w="9525">
            <a:solidFill>
              <a:srgbClr val="B8B2A7"/>
            </a:solidFill>
            <a:prstDash val="solid"/>
          </a:ln>
        </p:spPr>
      </p:sp>
      <p:sp>
        <p:nvSpPr>
          <p:cNvPr id="187" name="Shape 185"/>
          <p:cNvSpPr/>
          <p:nvPr/>
        </p:nvSpPr>
        <p:spPr>
          <a:xfrm>
            <a:off x="7073945" y="5285232"/>
            <a:ext cx="74981" cy="74981"/>
          </a:xfrm>
          <a:prstGeom prst="rect">
            <a:avLst/>
          </a:prstGeom>
          <a:solidFill>
            <a:srgbClr val="2E2E2E"/>
          </a:solidFill>
          <a:ln w="9525">
            <a:solidFill>
              <a:srgbClr val="2E2E2E"/>
            </a:solidFill>
            <a:prstDash val="solid"/>
          </a:ln>
        </p:spPr>
      </p:sp>
      <p:sp>
        <p:nvSpPr>
          <p:cNvPr id="188" name="Shape 186"/>
          <p:cNvSpPr/>
          <p:nvPr/>
        </p:nvSpPr>
        <p:spPr>
          <a:xfrm>
            <a:off x="7162422" y="5285232"/>
            <a:ext cx="74981" cy="74981"/>
          </a:xfrm>
          <a:prstGeom prst="rect">
            <a:avLst/>
          </a:prstGeom>
          <a:solidFill>
            <a:srgbClr val="2E2E2E"/>
          </a:solidFill>
          <a:ln w="9525">
            <a:solidFill>
              <a:srgbClr val="2E2E2E"/>
            </a:solidFill>
            <a:prstDash val="solid"/>
          </a:ln>
        </p:spPr>
      </p:sp>
      <p:sp>
        <p:nvSpPr>
          <p:cNvPr id="189" name="Shape 187"/>
          <p:cNvSpPr/>
          <p:nvPr/>
        </p:nvSpPr>
        <p:spPr>
          <a:xfrm>
            <a:off x="7250899" y="5285232"/>
            <a:ext cx="74981" cy="74981"/>
          </a:xfrm>
          <a:prstGeom prst="rect">
            <a:avLst/>
          </a:prstGeom>
          <a:solidFill>
            <a:srgbClr val="2E2E2E"/>
          </a:solidFill>
          <a:ln w="9525">
            <a:solidFill>
              <a:srgbClr val="2E2E2E"/>
            </a:solidFill>
            <a:prstDash val="solid"/>
          </a:ln>
        </p:spPr>
      </p:sp>
      <p:sp>
        <p:nvSpPr>
          <p:cNvPr id="190" name="Shape 188"/>
          <p:cNvSpPr/>
          <p:nvPr/>
        </p:nvSpPr>
        <p:spPr>
          <a:xfrm>
            <a:off x="7339377" y="5285232"/>
            <a:ext cx="74981" cy="74981"/>
          </a:xfrm>
          <a:prstGeom prst="rect">
            <a:avLst/>
          </a:prstGeom>
          <a:solidFill>
            <a:srgbClr val="FFFFFF"/>
          </a:solidFill>
          <a:ln w="9525">
            <a:solidFill>
              <a:srgbClr val="B8B2A7"/>
            </a:solidFill>
            <a:prstDash val="solid"/>
          </a:ln>
        </p:spPr>
      </p:sp>
      <p:sp>
        <p:nvSpPr>
          <p:cNvPr id="191" name="Shape 189"/>
          <p:cNvSpPr/>
          <p:nvPr/>
        </p:nvSpPr>
        <p:spPr>
          <a:xfrm>
            <a:off x="7427854" y="5285232"/>
            <a:ext cx="74981" cy="74981"/>
          </a:xfrm>
          <a:prstGeom prst="rect">
            <a:avLst/>
          </a:prstGeom>
          <a:solidFill>
            <a:srgbClr val="2E2E2E"/>
          </a:solidFill>
          <a:ln w="9525">
            <a:solidFill>
              <a:srgbClr val="2E2E2E"/>
            </a:solidFill>
            <a:prstDash val="solid"/>
          </a:ln>
        </p:spPr>
      </p:sp>
      <p:sp>
        <p:nvSpPr>
          <p:cNvPr id="192" name="Shape 190"/>
          <p:cNvSpPr/>
          <p:nvPr/>
        </p:nvSpPr>
        <p:spPr>
          <a:xfrm>
            <a:off x="7516331" y="5285232"/>
            <a:ext cx="74981" cy="74981"/>
          </a:xfrm>
          <a:prstGeom prst="rect">
            <a:avLst/>
          </a:prstGeom>
          <a:solidFill>
            <a:srgbClr val="2E2E2E"/>
          </a:solidFill>
          <a:ln w="9525">
            <a:solidFill>
              <a:srgbClr val="2E2E2E"/>
            </a:solidFill>
            <a:prstDash val="solid"/>
          </a:ln>
        </p:spPr>
      </p:sp>
      <p:sp>
        <p:nvSpPr>
          <p:cNvPr id="193" name="Shape 191"/>
          <p:cNvSpPr/>
          <p:nvPr/>
        </p:nvSpPr>
        <p:spPr>
          <a:xfrm>
            <a:off x="7604809" y="5285232"/>
            <a:ext cx="74981" cy="74981"/>
          </a:xfrm>
          <a:prstGeom prst="rect">
            <a:avLst/>
          </a:prstGeom>
          <a:solidFill>
            <a:srgbClr val="2E2E2E"/>
          </a:solidFill>
          <a:ln w="9525">
            <a:solidFill>
              <a:srgbClr val="2E2E2E"/>
            </a:solidFill>
            <a:prstDash val="solid"/>
          </a:ln>
        </p:spPr>
      </p:sp>
      <p:sp>
        <p:nvSpPr>
          <p:cNvPr id="194" name="Shape 192"/>
          <p:cNvSpPr/>
          <p:nvPr/>
        </p:nvSpPr>
        <p:spPr>
          <a:xfrm>
            <a:off x="7693286" y="5285232"/>
            <a:ext cx="74981" cy="74981"/>
          </a:xfrm>
          <a:prstGeom prst="rect">
            <a:avLst/>
          </a:prstGeom>
          <a:solidFill>
            <a:srgbClr val="FFFFFF"/>
          </a:solidFill>
          <a:ln w="9525">
            <a:solidFill>
              <a:srgbClr val="B8B2A7"/>
            </a:solidFill>
            <a:prstDash val="solid"/>
          </a:ln>
        </p:spPr>
      </p:sp>
      <p:sp>
        <p:nvSpPr>
          <p:cNvPr id="195" name="Shape 193"/>
          <p:cNvSpPr/>
          <p:nvPr/>
        </p:nvSpPr>
        <p:spPr>
          <a:xfrm>
            <a:off x="7781763" y="5285232"/>
            <a:ext cx="74981" cy="74981"/>
          </a:xfrm>
          <a:prstGeom prst="rect">
            <a:avLst/>
          </a:prstGeom>
          <a:solidFill>
            <a:srgbClr val="FFFFFF"/>
          </a:solidFill>
          <a:ln w="9525">
            <a:solidFill>
              <a:srgbClr val="B8B2A7"/>
            </a:solidFill>
            <a:prstDash val="solid"/>
          </a:ln>
        </p:spPr>
      </p:sp>
      <p:sp>
        <p:nvSpPr>
          <p:cNvPr id="196" name="Shape 194"/>
          <p:cNvSpPr/>
          <p:nvPr/>
        </p:nvSpPr>
        <p:spPr>
          <a:xfrm>
            <a:off x="7870241" y="5285232"/>
            <a:ext cx="74981" cy="74981"/>
          </a:xfrm>
          <a:prstGeom prst="rect">
            <a:avLst/>
          </a:prstGeom>
          <a:solidFill>
            <a:srgbClr val="FFFFFF"/>
          </a:solidFill>
          <a:ln w="9525">
            <a:solidFill>
              <a:srgbClr val="B8B2A7"/>
            </a:solidFill>
            <a:prstDash val="solid"/>
          </a:ln>
        </p:spPr>
      </p:sp>
      <p:sp>
        <p:nvSpPr>
          <p:cNvPr id="197" name="Shape 195"/>
          <p:cNvSpPr/>
          <p:nvPr/>
        </p:nvSpPr>
        <p:spPr>
          <a:xfrm>
            <a:off x="7958718" y="5285232"/>
            <a:ext cx="74981" cy="74981"/>
          </a:xfrm>
          <a:prstGeom prst="rect">
            <a:avLst/>
          </a:prstGeom>
          <a:solidFill>
            <a:srgbClr val="2E2E2E"/>
          </a:solidFill>
          <a:ln w="9525">
            <a:solidFill>
              <a:srgbClr val="2E2E2E"/>
            </a:solidFill>
            <a:prstDash val="solid"/>
          </a:ln>
        </p:spPr>
      </p:sp>
      <p:sp>
        <p:nvSpPr>
          <p:cNvPr id="198" name="Shape 196"/>
          <p:cNvSpPr/>
          <p:nvPr/>
        </p:nvSpPr>
        <p:spPr>
          <a:xfrm>
            <a:off x="8047195" y="5285232"/>
            <a:ext cx="74981" cy="74981"/>
          </a:xfrm>
          <a:prstGeom prst="rect">
            <a:avLst/>
          </a:prstGeom>
          <a:solidFill>
            <a:srgbClr val="FFFFFF"/>
          </a:solidFill>
          <a:ln w="9525">
            <a:solidFill>
              <a:srgbClr val="B8B2A7"/>
            </a:solidFill>
            <a:prstDash val="solid"/>
          </a:ln>
        </p:spPr>
      </p:sp>
      <p:sp>
        <p:nvSpPr>
          <p:cNvPr id="199" name="Shape 197"/>
          <p:cNvSpPr/>
          <p:nvPr/>
        </p:nvSpPr>
        <p:spPr>
          <a:xfrm>
            <a:off x="8181393" y="5285232"/>
            <a:ext cx="74981" cy="74981"/>
          </a:xfrm>
          <a:prstGeom prst="rect">
            <a:avLst/>
          </a:prstGeom>
          <a:solidFill>
            <a:srgbClr val="FFFFFF"/>
          </a:solidFill>
          <a:ln w="9525">
            <a:solidFill>
              <a:srgbClr val="B8B2A7"/>
            </a:solidFill>
            <a:prstDash val="solid"/>
          </a:ln>
        </p:spPr>
      </p:sp>
      <p:sp>
        <p:nvSpPr>
          <p:cNvPr id="200" name="Shape 198"/>
          <p:cNvSpPr/>
          <p:nvPr/>
        </p:nvSpPr>
        <p:spPr>
          <a:xfrm>
            <a:off x="8269870" y="5285232"/>
            <a:ext cx="74981" cy="74981"/>
          </a:xfrm>
          <a:prstGeom prst="rect">
            <a:avLst/>
          </a:prstGeom>
          <a:solidFill>
            <a:srgbClr val="FFFFFF"/>
          </a:solidFill>
          <a:ln w="9525">
            <a:solidFill>
              <a:srgbClr val="B8B2A7"/>
            </a:solidFill>
            <a:prstDash val="solid"/>
          </a:ln>
        </p:spPr>
      </p:sp>
      <p:sp>
        <p:nvSpPr>
          <p:cNvPr id="201" name="Shape 199"/>
          <p:cNvSpPr/>
          <p:nvPr/>
        </p:nvSpPr>
        <p:spPr>
          <a:xfrm>
            <a:off x="8358348" y="5285232"/>
            <a:ext cx="74981" cy="74981"/>
          </a:xfrm>
          <a:prstGeom prst="rect">
            <a:avLst/>
          </a:prstGeom>
          <a:solidFill>
            <a:srgbClr val="FFFFFF"/>
          </a:solidFill>
          <a:ln w="9525">
            <a:solidFill>
              <a:srgbClr val="B8B2A7"/>
            </a:solidFill>
            <a:prstDash val="solid"/>
          </a:ln>
        </p:spPr>
      </p:sp>
      <p:sp>
        <p:nvSpPr>
          <p:cNvPr id="202" name="Shape 200"/>
          <p:cNvSpPr/>
          <p:nvPr/>
        </p:nvSpPr>
        <p:spPr>
          <a:xfrm>
            <a:off x="8446825" y="5285232"/>
            <a:ext cx="74981" cy="74981"/>
          </a:xfrm>
          <a:prstGeom prst="rect">
            <a:avLst/>
          </a:prstGeom>
          <a:solidFill>
            <a:srgbClr val="FFFFFF"/>
          </a:solidFill>
          <a:ln w="9525">
            <a:solidFill>
              <a:srgbClr val="B8B2A7"/>
            </a:solidFill>
            <a:prstDash val="solid"/>
          </a:ln>
        </p:spPr>
      </p:sp>
      <p:sp>
        <p:nvSpPr>
          <p:cNvPr id="203" name="Shape 201"/>
          <p:cNvSpPr/>
          <p:nvPr/>
        </p:nvSpPr>
        <p:spPr>
          <a:xfrm>
            <a:off x="8535302" y="5285232"/>
            <a:ext cx="74981" cy="74981"/>
          </a:xfrm>
          <a:prstGeom prst="rect">
            <a:avLst/>
          </a:prstGeom>
          <a:solidFill>
            <a:srgbClr val="FFFFFF"/>
          </a:solidFill>
          <a:ln w="9525">
            <a:solidFill>
              <a:srgbClr val="B8B2A7"/>
            </a:solidFill>
            <a:prstDash val="solid"/>
          </a:ln>
        </p:spPr>
      </p:sp>
      <p:sp>
        <p:nvSpPr>
          <p:cNvPr id="204" name="Shape 202"/>
          <p:cNvSpPr/>
          <p:nvPr/>
        </p:nvSpPr>
        <p:spPr>
          <a:xfrm>
            <a:off x="8623780" y="5285232"/>
            <a:ext cx="74981" cy="74981"/>
          </a:xfrm>
          <a:prstGeom prst="rect">
            <a:avLst/>
          </a:prstGeom>
          <a:solidFill>
            <a:srgbClr val="2E2E2E"/>
          </a:solidFill>
          <a:ln w="9525">
            <a:solidFill>
              <a:srgbClr val="2E2E2E"/>
            </a:solidFill>
            <a:prstDash val="solid"/>
          </a:ln>
        </p:spPr>
      </p:sp>
      <p:sp>
        <p:nvSpPr>
          <p:cNvPr id="205" name="Shape 203"/>
          <p:cNvSpPr/>
          <p:nvPr/>
        </p:nvSpPr>
        <p:spPr>
          <a:xfrm>
            <a:off x="8712257" y="5285232"/>
            <a:ext cx="74981" cy="74981"/>
          </a:xfrm>
          <a:prstGeom prst="rect">
            <a:avLst/>
          </a:prstGeom>
          <a:solidFill>
            <a:srgbClr val="2E2E2E"/>
          </a:solidFill>
          <a:ln w="9525">
            <a:solidFill>
              <a:srgbClr val="2E2E2E"/>
            </a:solidFill>
            <a:prstDash val="solid"/>
          </a:ln>
        </p:spPr>
      </p:sp>
      <p:sp>
        <p:nvSpPr>
          <p:cNvPr id="206" name="Shape 204"/>
          <p:cNvSpPr/>
          <p:nvPr/>
        </p:nvSpPr>
        <p:spPr>
          <a:xfrm>
            <a:off x="8800734" y="5285232"/>
            <a:ext cx="74981" cy="74981"/>
          </a:xfrm>
          <a:prstGeom prst="rect">
            <a:avLst/>
          </a:prstGeom>
          <a:solidFill>
            <a:srgbClr val="FFFFFF"/>
          </a:solidFill>
          <a:ln w="9525">
            <a:solidFill>
              <a:srgbClr val="B8B2A7"/>
            </a:solidFill>
            <a:prstDash val="solid"/>
          </a:ln>
        </p:spPr>
      </p:sp>
      <p:sp>
        <p:nvSpPr>
          <p:cNvPr id="207" name="Shape 205"/>
          <p:cNvSpPr/>
          <p:nvPr/>
        </p:nvSpPr>
        <p:spPr>
          <a:xfrm>
            <a:off x="8889212" y="5285232"/>
            <a:ext cx="74981" cy="74981"/>
          </a:xfrm>
          <a:prstGeom prst="rect">
            <a:avLst/>
          </a:prstGeom>
          <a:solidFill>
            <a:srgbClr val="2E2E2E"/>
          </a:solidFill>
          <a:ln w="9525">
            <a:solidFill>
              <a:srgbClr val="2E2E2E"/>
            </a:solidFill>
            <a:prstDash val="solid"/>
          </a:ln>
        </p:spPr>
      </p:sp>
      <p:sp>
        <p:nvSpPr>
          <p:cNvPr id="208" name="Shape 206"/>
          <p:cNvSpPr/>
          <p:nvPr/>
        </p:nvSpPr>
        <p:spPr>
          <a:xfrm>
            <a:off x="8977689" y="5285232"/>
            <a:ext cx="74981" cy="74981"/>
          </a:xfrm>
          <a:prstGeom prst="rect">
            <a:avLst/>
          </a:prstGeom>
          <a:solidFill>
            <a:srgbClr val="FFFFFF"/>
          </a:solidFill>
          <a:ln w="9525">
            <a:solidFill>
              <a:srgbClr val="B8B2A7"/>
            </a:solidFill>
            <a:prstDash val="solid"/>
          </a:ln>
        </p:spPr>
      </p:sp>
      <p:sp>
        <p:nvSpPr>
          <p:cNvPr id="209" name="Shape 207"/>
          <p:cNvSpPr/>
          <p:nvPr/>
        </p:nvSpPr>
        <p:spPr>
          <a:xfrm>
            <a:off x="9066166" y="5285232"/>
            <a:ext cx="74981" cy="74981"/>
          </a:xfrm>
          <a:prstGeom prst="rect">
            <a:avLst/>
          </a:prstGeom>
          <a:solidFill>
            <a:srgbClr val="FFFFFF"/>
          </a:solidFill>
          <a:ln w="9525">
            <a:solidFill>
              <a:srgbClr val="B8B2A7"/>
            </a:solidFill>
            <a:prstDash val="solid"/>
          </a:ln>
        </p:spPr>
      </p:sp>
      <p:sp>
        <p:nvSpPr>
          <p:cNvPr id="210" name="Shape 208"/>
          <p:cNvSpPr/>
          <p:nvPr/>
        </p:nvSpPr>
        <p:spPr>
          <a:xfrm>
            <a:off x="9154644" y="5285232"/>
            <a:ext cx="74981" cy="74981"/>
          </a:xfrm>
          <a:prstGeom prst="rect">
            <a:avLst/>
          </a:prstGeom>
          <a:solidFill>
            <a:srgbClr val="2E2E2E"/>
          </a:solidFill>
          <a:ln w="9525">
            <a:solidFill>
              <a:srgbClr val="2E2E2E"/>
            </a:solidFill>
            <a:prstDash val="solid"/>
          </a:ln>
        </p:spPr>
      </p:sp>
      <p:sp>
        <p:nvSpPr>
          <p:cNvPr id="211" name="Shape 209"/>
          <p:cNvSpPr/>
          <p:nvPr/>
        </p:nvSpPr>
        <p:spPr>
          <a:xfrm>
            <a:off x="9243121" y="5285232"/>
            <a:ext cx="74981" cy="74981"/>
          </a:xfrm>
          <a:prstGeom prst="rect">
            <a:avLst/>
          </a:prstGeom>
          <a:solidFill>
            <a:srgbClr val="FFFFFF"/>
          </a:solidFill>
          <a:ln w="9525">
            <a:solidFill>
              <a:srgbClr val="B8B2A7"/>
            </a:solidFill>
            <a:prstDash val="solid"/>
          </a:ln>
        </p:spPr>
      </p:sp>
      <p:sp>
        <p:nvSpPr>
          <p:cNvPr id="212" name="Shape 210"/>
          <p:cNvSpPr/>
          <p:nvPr/>
        </p:nvSpPr>
        <p:spPr>
          <a:xfrm>
            <a:off x="9377318" y="5285232"/>
            <a:ext cx="74981" cy="74981"/>
          </a:xfrm>
          <a:prstGeom prst="rect">
            <a:avLst/>
          </a:prstGeom>
          <a:solidFill>
            <a:srgbClr val="2E2E2E"/>
          </a:solidFill>
          <a:ln w="9525">
            <a:solidFill>
              <a:srgbClr val="2E2E2E"/>
            </a:solidFill>
            <a:prstDash val="solid"/>
          </a:ln>
        </p:spPr>
      </p:sp>
      <p:sp>
        <p:nvSpPr>
          <p:cNvPr id="213" name="Shape 211"/>
          <p:cNvSpPr/>
          <p:nvPr/>
        </p:nvSpPr>
        <p:spPr>
          <a:xfrm>
            <a:off x="9465796" y="5285232"/>
            <a:ext cx="74981" cy="74981"/>
          </a:xfrm>
          <a:prstGeom prst="rect">
            <a:avLst/>
          </a:prstGeom>
          <a:solidFill>
            <a:srgbClr val="FFFFFF"/>
          </a:solidFill>
          <a:ln w="9525">
            <a:solidFill>
              <a:srgbClr val="B8B2A7"/>
            </a:solidFill>
            <a:prstDash val="solid"/>
          </a:ln>
        </p:spPr>
      </p:sp>
      <p:sp>
        <p:nvSpPr>
          <p:cNvPr id="214" name="Shape 212"/>
          <p:cNvSpPr/>
          <p:nvPr/>
        </p:nvSpPr>
        <p:spPr>
          <a:xfrm>
            <a:off x="9554273" y="5285232"/>
            <a:ext cx="74981" cy="74981"/>
          </a:xfrm>
          <a:prstGeom prst="rect">
            <a:avLst/>
          </a:prstGeom>
          <a:solidFill>
            <a:srgbClr val="2E2E2E"/>
          </a:solidFill>
          <a:ln w="9525">
            <a:solidFill>
              <a:srgbClr val="2E2E2E"/>
            </a:solidFill>
            <a:prstDash val="solid"/>
          </a:ln>
        </p:spPr>
      </p:sp>
      <p:sp>
        <p:nvSpPr>
          <p:cNvPr id="215" name="Shape 213"/>
          <p:cNvSpPr/>
          <p:nvPr/>
        </p:nvSpPr>
        <p:spPr>
          <a:xfrm>
            <a:off x="9642750" y="5285232"/>
            <a:ext cx="74981" cy="74981"/>
          </a:xfrm>
          <a:prstGeom prst="rect">
            <a:avLst/>
          </a:prstGeom>
          <a:solidFill>
            <a:srgbClr val="FFFFFF"/>
          </a:solidFill>
          <a:ln w="9525">
            <a:solidFill>
              <a:srgbClr val="B8B2A7"/>
            </a:solidFill>
            <a:prstDash val="solid"/>
          </a:ln>
        </p:spPr>
      </p:sp>
      <p:sp>
        <p:nvSpPr>
          <p:cNvPr id="216" name="Shape 214"/>
          <p:cNvSpPr/>
          <p:nvPr/>
        </p:nvSpPr>
        <p:spPr>
          <a:xfrm>
            <a:off x="9731228" y="5285232"/>
            <a:ext cx="74981" cy="74981"/>
          </a:xfrm>
          <a:prstGeom prst="rect">
            <a:avLst/>
          </a:prstGeom>
          <a:solidFill>
            <a:srgbClr val="FFFFFF"/>
          </a:solidFill>
          <a:ln w="9525">
            <a:solidFill>
              <a:srgbClr val="B8B2A7"/>
            </a:solidFill>
            <a:prstDash val="solid"/>
          </a:ln>
        </p:spPr>
      </p:sp>
      <p:sp>
        <p:nvSpPr>
          <p:cNvPr id="217" name="Shape 215"/>
          <p:cNvSpPr/>
          <p:nvPr/>
        </p:nvSpPr>
        <p:spPr>
          <a:xfrm>
            <a:off x="9819705" y="5285232"/>
            <a:ext cx="74981" cy="74981"/>
          </a:xfrm>
          <a:prstGeom prst="rect">
            <a:avLst/>
          </a:prstGeom>
          <a:solidFill>
            <a:srgbClr val="2E2E2E"/>
          </a:solidFill>
          <a:ln w="9525">
            <a:solidFill>
              <a:srgbClr val="2E2E2E"/>
            </a:solidFill>
            <a:prstDash val="solid"/>
          </a:ln>
        </p:spPr>
      </p:sp>
      <p:sp>
        <p:nvSpPr>
          <p:cNvPr id="218" name="Shape 216"/>
          <p:cNvSpPr/>
          <p:nvPr/>
        </p:nvSpPr>
        <p:spPr>
          <a:xfrm>
            <a:off x="9908182" y="5285232"/>
            <a:ext cx="74981" cy="74981"/>
          </a:xfrm>
          <a:prstGeom prst="rect">
            <a:avLst/>
          </a:prstGeom>
          <a:solidFill>
            <a:srgbClr val="2E2E2E"/>
          </a:solidFill>
          <a:ln w="9525">
            <a:solidFill>
              <a:srgbClr val="2E2E2E"/>
            </a:solidFill>
            <a:prstDash val="solid"/>
          </a:ln>
        </p:spPr>
      </p:sp>
      <p:sp>
        <p:nvSpPr>
          <p:cNvPr id="219" name="Shape 217"/>
          <p:cNvSpPr/>
          <p:nvPr/>
        </p:nvSpPr>
        <p:spPr>
          <a:xfrm>
            <a:off x="9996660" y="5285232"/>
            <a:ext cx="74981" cy="74981"/>
          </a:xfrm>
          <a:prstGeom prst="rect">
            <a:avLst/>
          </a:prstGeom>
          <a:solidFill>
            <a:srgbClr val="2E2E2E"/>
          </a:solidFill>
          <a:ln w="9525">
            <a:solidFill>
              <a:srgbClr val="2E2E2E"/>
            </a:solidFill>
            <a:prstDash val="solid"/>
          </a:ln>
        </p:spPr>
      </p:sp>
      <p:sp>
        <p:nvSpPr>
          <p:cNvPr id="220" name="Shape 218"/>
          <p:cNvSpPr/>
          <p:nvPr/>
        </p:nvSpPr>
        <p:spPr>
          <a:xfrm>
            <a:off x="10085137" y="5285232"/>
            <a:ext cx="74981" cy="74981"/>
          </a:xfrm>
          <a:prstGeom prst="rect">
            <a:avLst/>
          </a:prstGeom>
          <a:solidFill>
            <a:srgbClr val="2E2E2E"/>
          </a:solidFill>
          <a:ln w="9525">
            <a:solidFill>
              <a:srgbClr val="2E2E2E"/>
            </a:solidFill>
            <a:prstDash val="solid"/>
          </a:ln>
        </p:spPr>
      </p:sp>
      <p:sp>
        <p:nvSpPr>
          <p:cNvPr id="221" name="Shape 219"/>
          <p:cNvSpPr/>
          <p:nvPr/>
        </p:nvSpPr>
        <p:spPr>
          <a:xfrm>
            <a:off x="10173614" y="5285232"/>
            <a:ext cx="74981" cy="74981"/>
          </a:xfrm>
          <a:prstGeom prst="rect">
            <a:avLst/>
          </a:prstGeom>
          <a:solidFill>
            <a:srgbClr val="2E2E2E"/>
          </a:solidFill>
          <a:ln w="9525">
            <a:solidFill>
              <a:srgbClr val="2E2E2E"/>
            </a:solidFill>
            <a:prstDash val="solid"/>
          </a:ln>
        </p:spPr>
      </p:sp>
      <p:sp>
        <p:nvSpPr>
          <p:cNvPr id="222" name="Shape 220"/>
          <p:cNvSpPr/>
          <p:nvPr/>
        </p:nvSpPr>
        <p:spPr>
          <a:xfrm>
            <a:off x="10262092" y="5285232"/>
            <a:ext cx="74981" cy="74981"/>
          </a:xfrm>
          <a:prstGeom prst="rect">
            <a:avLst/>
          </a:prstGeom>
          <a:solidFill>
            <a:srgbClr val="FFFFFF"/>
          </a:solidFill>
          <a:ln w="9525">
            <a:solidFill>
              <a:srgbClr val="B8B2A7"/>
            </a:solidFill>
            <a:prstDash val="solid"/>
          </a:ln>
        </p:spPr>
      </p:sp>
      <p:sp>
        <p:nvSpPr>
          <p:cNvPr id="223" name="Shape 221"/>
          <p:cNvSpPr/>
          <p:nvPr/>
        </p:nvSpPr>
        <p:spPr>
          <a:xfrm>
            <a:off x="10350569" y="5285232"/>
            <a:ext cx="74981" cy="74981"/>
          </a:xfrm>
          <a:prstGeom prst="rect">
            <a:avLst/>
          </a:prstGeom>
          <a:solidFill>
            <a:srgbClr val="FFFFFF"/>
          </a:solidFill>
          <a:ln w="9525">
            <a:solidFill>
              <a:srgbClr val="B8B2A7"/>
            </a:solidFill>
            <a:prstDash val="solid"/>
          </a:ln>
        </p:spPr>
      </p:sp>
      <p:sp>
        <p:nvSpPr>
          <p:cNvPr id="224" name="Shape 222"/>
          <p:cNvSpPr/>
          <p:nvPr/>
        </p:nvSpPr>
        <p:spPr>
          <a:xfrm>
            <a:off x="10439046" y="5285232"/>
            <a:ext cx="74981" cy="74981"/>
          </a:xfrm>
          <a:prstGeom prst="rect">
            <a:avLst/>
          </a:prstGeom>
          <a:solidFill>
            <a:srgbClr val="FFFFFF"/>
          </a:solidFill>
          <a:ln w="9525">
            <a:solidFill>
              <a:srgbClr val="B8B2A7"/>
            </a:solidFill>
            <a:prstDash val="solid"/>
          </a:ln>
        </p:spPr>
      </p:sp>
      <p:sp>
        <p:nvSpPr>
          <p:cNvPr id="225" name="Shape 223"/>
          <p:cNvSpPr/>
          <p:nvPr/>
        </p:nvSpPr>
        <p:spPr>
          <a:xfrm>
            <a:off x="10573244" y="5285232"/>
            <a:ext cx="74981" cy="74981"/>
          </a:xfrm>
          <a:prstGeom prst="rect">
            <a:avLst/>
          </a:prstGeom>
          <a:solidFill>
            <a:srgbClr val="FFFFFF"/>
          </a:solidFill>
          <a:ln w="9525">
            <a:solidFill>
              <a:srgbClr val="B8B2A7"/>
            </a:solidFill>
            <a:prstDash val="solid"/>
          </a:ln>
        </p:spPr>
      </p:sp>
      <p:sp>
        <p:nvSpPr>
          <p:cNvPr id="226" name="Shape 224"/>
          <p:cNvSpPr/>
          <p:nvPr/>
        </p:nvSpPr>
        <p:spPr>
          <a:xfrm>
            <a:off x="10661721" y="5285232"/>
            <a:ext cx="74981" cy="74981"/>
          </a:xfrm>
          <a:prstGeom prst="rect">
            <a:avLst/>
          </a:prstGeom>
          <a:solidFill>
            <a:srgbClr val="2E2E2E"/>
          </a:solidFill>
          <a:ln w="9525">
            <a:solidFill>
              <a:srgbClr val="2E2E2E"/>
            </a:solidFill>
            <a:prstDash val="solid"/>
          </a:ln>
        </p:spPr>
      </p:sp>
      <p:sp>
        <p:nvSpPr>
          <p:cNvPr id="227" name="Shape 225"/>
          <p:cNvSpPr/>
          <p:nvPr/>
        </p:nvSpPr>
        <p:spPr>
          <a:xfrm>
            <a:off x="10750198" y="5285232"/>
            <a:ext cx="74981" cy="74981"/>
          </a:xfrm>
          <a:prstGeom prst="rect">
            <a:avLst/>
          </a:prstGeom>
          <a:solidFill>
            <a:srgbClr val="2E2E2E"/>
          </a:solidFill>
          <a:ln w="9525">
            <a:solidFill>
              <a:srgbClr val="2E2E2E"/>
            </a:solidFill>
            <a:prstDash val="solid"/>
          </a:ln>
        </p:spPr>
      </p:sp>
      <p:sp>
        <p:nvSpPr>
          <p:cNvPr id="228" name="Shape 226"/>
          <p:cNvSpPr/>
          <p:nvPr/>
        </p:nvSpPr>
        <p:spPr>
          <a:xfrm>
            <a:off x="10838676" y="5285232"/>
            <a:ext cx="74981" cy="74981"/>
          </a:xfrm>
          <a:prstGeom prst="rect">
            <a:avLst/>
          </a:prstGeom>
          <a:solidFill>
            <a:srgbClr val="2E2E2E"/>
          </a:solidFill>
          <a:ln w="9525">
            <a:solidFill>
              <a:srgbClr val="2E2E2E"/>
            </a:solidFill>
            <a:prstDash val="solid"/>
          </a:ln>
        </p:spPr>
      </p:sp>
      <p:sp>
        <p:nvSpPr>
          <p:cNvPr id="229" name="Shape 227"/>
          <p:cNvSpPr/>
          <p:nvPr/>
        </p:nvSpPr>
        <p:spPr>
          <a:xfrm>
            <a:off x="10927153" y="5285232"/>
            <a:ext cx="74981" cy="74981"/>
          </a:xfrm>
          <a:prstGeom prst="rect">
            <a:avLst/>
          </a:prstGeom>
          <a:solidFill>
            <a:srgbClr val="FFFFFF"/>
          </a:solidFill>
          <a:ln w="9525">
            <a:solidFill>
              <a:srgbClr val="B8B2A7"/>
            </a:solidFill>
            <a:prstDash val="solid"/>
          </a:ln>
        </p:spPr>
      </p:sp>
      <p:sp>
        <p:nvSpPr>
          <p:cNvPr id="230" name="Shape 228"/>
          <p:cNvSpPr/>
          <p:nvPr/>
        </p:nvSpPr>
        <p:spPr>
          <a:xfrm>
            <a:off x="11015630" y="5285232"/>
            <a:ext cx="74981" cy="74981"/>
          </a:xfrm>
          <a:prstGeom prst="rect">
            <a:avLst/>
          </a:prstGeom>
          <a:solidFill>
            <a:srgbClr val="2E2E2E"/>
          </a:solidFill>
          <a:ln w="9525">
            <a:solidFill>
              <a:srgbClr val="2E2E2E"/>
            </a:solidFill>
            <a:prstDash val="solid"/>
          </a:ln>
        </p:spPr>
      </p:sp>
      <p:sp>
        <p:nvSpPr>
          <p:cNvPr id="231" name="Shape 229"/>
          <p:cNvSpPr/>
          <p:nvPr/>
        </p:nvSpPr>
        <p:spPr>
          <a:xfrm>
            <a:off x="11104108" y="5285232"/>
            <a:ext cx="74981" cy="74981"/>
          </a:xfrm>
          <a:prstGeom prst="rect">
            <a:avLst/>
          </a:prstGeom>
          <a:solidFill>
            <a:srgbClr val="2E2E2E"/>
          </a:solidFill>
          <a:ln w="9525">
            <a:solidFill>
              <a:srgbClr val="2E2E2E"/>
            </a:solidFill>
            <a:prstDash val="solid"/>
          </a:ln>
        </p:spPr>
      </p:sp>
      <p:sp>
        <p:nvSpPr>
          <p:cNvPr id="232" name="Shape 230"/>
          <p:cNvSpPr/>
          <p:nvPr/>
        </p:nvSpPr>
        <p:spPr>
          <a:xfrm>
            <a:off x="11192585" y="5285232"/>
            <a:ext cx="74981" cy="74981"/>
          </a:xfrm>
          <a:prstGeom prst="rect">
            <a:avLst/>
          </a:prstGeom>
          <a:solidFill>
            <a:srgbClr val="2E2E2E"/>
          </a:solidFill>
          <a:ln w="9525">
            <a:solidFill>
              <a:srgbClr val="2E2E2E"/>
            </a:solidFill>
            <a:prstDash val="solid"/>
          </a:ln>
        </p:spPr>
      </p:sp>
      <p:sp>
        <p:nvSpPr>
          <p:cNvPr id="233" name="Shape 231"/>
          <p:cNvSpPr/>
          <p:nvPr/>
        </p:nvSpPr>
        <p:spPr>
          <a:xfrm>
            <a:off x="11281063" y="5285232"/>
            <a:ext cx="74981" cy="74981"/>
          </a:xfrm>
          <a:prstGeom prst="rect">
            <a:avLst/>
          </a:prstGeom>
          <a:solidFill>
            <a:srgbClr val="FFFFFF"/>
          </a:solidFill>
          <a:ln w="9525">
            <a:solidFill>
              <a:srgbClr val="B8B2A7"/>
            </a:solidFill>
            <a:prstDash val="solid"/>
          </a:ln>
        </p:spPr>
      </p:sp>
      <p:sp>
        <p:nvSpPr>
          <p:cNvPr id="234" name="Shape 232"/>
          <p:cNvSpPr/>
          <p:nvPr/>
        </p:nvSpPr>
        <p:spPr>
          <a:xfrm>
            <a:off x="11369540" y="5285232"/>
            <a:ext cx="74981" cy="74981"/>
          </a:xfrm>
          <a:prstGeom prst="rect">
            <a:avLst/>
          </a:prstGeom>
          <a:solidFill>
            <a:srgbClr val="FFFFFF"/>
          </a:solidFill>
          <a:ln w="9525">
            <a:solidFill>
              <a:srgbClr val="B8B2A7"/>
            </a:solidFill>
            <a:prstDash val="solid"/>
          </a:ln>
        </p:spPr>
      </p:sp>
      <p:sp>
        <p:nvSpPr>
          <p:cNvPr id="235" name="Shape 233"/>
          <p:cNvSpPr/>
          <p:nvPr/>
        </p:nvSpPr>
        <p:spPr>
          <a:xfrm>
            <a:off x="11458017" y="5285232"/>
            <a:ext cx="74981" cy="74981"/>
          </a:xfrm>
          <a:prstGeom prst="rect">
            <a:avLst/>
          </a:prstGeom>
          <a:solidFill>
            <a:srgbClr val="FFFFFF"/>
          </a:solidFill>
          <a:ln w="9525">
            <a:solidFill>
              <a:srgbClr val="B8B2A7"/>
            </a:solidFill>
            <a:prstDash val="solid"/>
          </a:ln>
        </p:spPr>
      </p:sp>
      <p:sp>
        <p:nvSpPr>
          <p:cNvPr id="236" name="Shape 234"/>
          <p:cNvSpPr/>
          <p:nvPr/>
        </p:nvSpPr>
        <p:spPr>
          <a:xfrm>
            <a:off x="11546495" y="5285232"/>
            <a:ext cx="74981" cy="74981"/>
          </a:xfrm>
          <a:prstGeom prst="rect">
            <a:avLst/>
          </a:prstGeom>
          <a:solidFill>
            <a:srgbClr val="2E2E2E"/>
          </a:solidFill>
          <a:ln w="9525">
            <a:solidFill>
              <a:srgbClr val="2E2E2E"/>
            </a:solidFill>
            <a:prstDash val="solid"/>
          </a:ln>
        </p:spPr>
      </p:sp>
      <p:sp>
        <p:nvSpPr>
          <p:cNvPr id="237" name="Shape 235"/>
          <p:cNvSpPr/>
          <p:nvPr/>
        </p:nvSpPr>
        <p:spPr>
          <a:xfrm>
            <a:off x="11634972" y="5285232"/>
            <a:ext cx="74981" cy="74981"/>
          </a:xfrm>
          <a:prstGeom prst="rect">
            <a:avLst/>
          </a:prstGeom>
          <a:solidFill>
            <a:srgbClr val="FFFFFF"/>
          </a:solidFill>
          <a:ln w="9525">
            <a:solidFill>
              <a:srgbClr val="B8B2A7"/>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Why this matters</a:t>
            </a:r>
            <a:endParaRPr lang="en-US" sz="3200" dirty="0"/>
          </a:p>
        </p:txBody>
      </p:sp>
      <p:sp>
        <p:nvSpPr>
          <p:cNvPr id="3" name="Text 1"/>
          <p:cNvSpPr txBox="1"/>
          <p:nvPr/>
        </p:nvSpPr>
        <p:spPr>
          <a:xfrm>
            <a:off x="822960" y="1325880"/>
            <a:ext cx="3840480" cy="822960"/>
          </a:xfrm>
          <a:prstGeom prst="rect">
            <a:avLst/>
          </a:prstGeom>
          <a:noFill/>
          <a:ln/>
        </p:spPr>
        <p:txBody>
          <a:bodyPr wrap="square" lIns="0" tIns="0" rIns="0" bIns="0" rtlCol="0" anchor="t"/>
          <a:lstStyle/>
          <a:p>
            <a:pPr algn="l" indent="0" marL="0">
              <a:buNone/>
            </a:pPr>
            <a:r>
              <a:rPr lang="en-US" sz="4400" b="1" dirty="0">
                <a:solidFill>
                  <a:schemeClr val="tx1"/>
                </a:solidFill>
                <a:latin typeface="Cambria" pitchFamily="34" charset="0"/>
                <a:ea typeface="Cambria" pitchFamily="34" charset="-122"/>
                <a:cs typeface="Cambria" pitchFamily="34" charset="-120"/>
              </a:rPr>
              <a:t>1893</a:t>
            </a:r>
            <a:endParaRPr lang="en-US" sz="4400" dirty="0"/>
          </a:p>
        </p:txBody>
      </p:sp>
      <p:sp>
        <p:nvSpPr>
          <p:cNvPr id="4" name="Text 2"/>
          <p:cNvSpPr txBox="1"/>
          <p:nvPr/>
        </p:nvSpPr>
        <p:spPr>
          <a:xfrm>
            <a:off x="822960" y="2194560"/>
            <a:ext cx="3840480" cy="731520"/>
          </a:xfrm>
          <a:prstGeom prst="rect">
            <a:avLst/>
          </a:prstGeom>
          <a:noFill/>
          <a:ln/>
        </p:spPr>
        <p:txBody>
          <a:bodyPr wrap="square" lIns="0" tIns="0" rIns="0" bIns="0" rtlCol="0" anchor="t"/>
          <a:lstStyle/>
          <a:p>
            <a:pPr algn="l" indent="0" marL="0">
              <a:buNone/>
            </a:pPr>
            <a:r>
              <a:rPr lang="en-US" sz="1300" dirty="0">
                <a:solidFill>
                  <a:schemeClr val="tx2"/>
                </a:solidFill>
              </a:rPr>
              <a:t>Hadamard's question: is there a ±1 matrix with mutually orthogonal rows for every order divisible by 4? Still open.</a:t>
            </a:r>
            <a:endParaRPr lang="en-US" sz="1300" dirty="0"/>
          </a:p>
        </p:txBody>
      </p:sp>
      <p:sp>
        <p:nvSpPr>
          <p:cNvPr id="5" name="Text 3"/>
          <p:cNvSpPr txBox="1"/>
          <p:nvPr/>
        </p:nvSpPr>
        <p:spPr>
          <a:xfrm>
            <a:off x="822960" y="3017520"/>
            <a:ext cx="3840480" cy="822960"/>
          </a:xfrm>
          <a:prstGeom prst="rect">
            <a:avLst/>
          </a:prstGeom>
          <a:noFill/>
          <a:ln/>
        </p:spPr>
        <p:txBody>
          <a:bodyPr wrap="square" lIns="0" tIns="0" rIns="0" bIns="0" rtlCol="0" anchor="t"/>
          <a:lstStyle/>
          <a:p>
            <a:pPr algn="l" indent="0" marL="0">
              <a:buNone/>
            </a:pPr>
            <a:r>
              <a:rPr lang="en-US" sz="4400" b="1" dirty="0">
                <a:solidFill>
                  <a:schemeClr val="tx1"/>
                </a:solidFill>
                <a:latin typeface="Cambria" pitchFamily="34" charset="0"/>
                <a:ea typeface="Cambria" pitchFamily="34" charset="-122"/>
                <a:cs typeface="Cambria" pitchFamily="34" charset="-120"/>
              </a:rPr>
              <a:t>668</a:t>
            </a:r>
            <a:endParaRPr lang="en-US" sz="4400" dirty="0"/>
          </a:p>
        </p:txBody>
      </p:sp>
      <p:sp>
        <p:nvSpPr>
          <p:cNvPr id="6" name="Text 4"/>
          <p:cNvSpPr txBox="1"/>
          <p:nvPr/>
        </p:nvSpPr>
        <p:spPr>
          <a:xfrm>
            <a:off x="822960" y="3886200"/>
            <a:ext cx="3840480" cy="731520"/>
          </a:xfrm>
          <a:prstGeom prst="rect">
            <a:avLst/>
          </a:prstGeom>
          <a:noFill/>
          <a:ln/>
        </p:spPr>
        <p:txBody>
          <a:bodyPr wrap="square" lIns="0" tIns="0" rIns="0" bIns="0" rtlCol="0" anchor="t"/>
          <a:lstStyle/>
          <a:p>
            <a:pPr algn="l" indent="0" marL="0">
              <a:buNone/>
            </a:pPr>
            <a:r>
              <a:rPr lang="en-US" sz="1300" dirty="0">
                <a:solidFill>
                  <a:schemeClr val="tx2"/>
                </a:solidFill>
              </a:rPr>
              <a:t>the smallest order for which no Hadamard matrix is known</a:t>
            </a:r>
            <a:endParaRPr lang="en-US" sz="1300" dirty="0"/>
          </a:p>
        </p:txBody>
      </p:sp>
      <p:sp>
        <p:nvSpPr>
          <p:cNvPr id="7" name="Text 5"/>
          <p:cNvSpPr txBox="1"/>
          <p:nvPr/>
        </p:nvSpPr>
        <p:spPr>
          <a:xfrm>
            <a:off x="822960" y="4572000"/>
            <a:ext cx="3840480" cy="822960"/>
          </a:xfrm>
          <a:prstGeom prst="rect">
            <a:avLst/>
          </a:prstGeom>
          <a:noFill/>
          <a:ln/>
        </p:spPr>
        <p:txBody>
          <a:bodyPr wrap="square" lIns="0" tIns="0" rIns="0" bIns="0" rtlCol="0" anchor="t"/>
          <a:lstStyle/>
          <a:p>
            <a:pPr algn="l" indent="0" marL="0">
              <a:buNone/>
            </a:pPr>
            <a:r>
              <a:rPr lang="en-US" sz="4400" b="1" dirty="0">
                <a:solidFill>
                  <a:schemeClr val="tx1"/>
                </a:solidFill>
                <a:latin typeface="Cambria" pitchFamily="34" charset="0"/>
                <a:ea typeface="Cambria" pitchFamily="34" charset="-122"/>
                <a:cs typeface="Cambria" pitchFamily="34" charset="-120"/>
              </a:rPr>
              <a:t>117</a:t>
            </a:r>
            <a:endParaRPr lang="en-US" sz="4400" dirty="0"/>
          </a:p>
        </p:txBody>
      </p:sp>
      <p:sp>
        <p:nvSpPr>
          <p:cNvPr id="8" name="Text 6"/>
          <p:cNvSpPr txBox="1"/>
          <p:nvPr/>
        </p:nvSpPr>
        <p:spPr>
          <a:xfrm>
            <a:off x="822960" y="5440680"/>
            <a:ext cx="3840480" cy="731520"/>
          </a:xfrm>
          <a:prstGeom prst="rect">
            <a:avLst/>
          </a:prstGeom>
          <a:noFill/>
          <a:ln/>
        </p:spPr>
        <p:txBody>
          <a:bodyPr wrap="square" lIns="0" tIns="0" rIns="0" bIns="0" rtlCol="0" anchor="t"/>
          <a:lstStyle/>
          <a:p>
            <a:pPr algn="l" indent="0" marL="0">
              <a:buNone/>
            </a:pPr>
            <a:r>
              <a:rPr lang="en-US" sz="1300" dirty="0">
                <a:solidFill>
                  <a:schemeClr val="tx2"/>
                </a:solidFill>
              </a:rPr>
              <a:t>among the smallest lengths with no known Legendre pair, and the first open case divisible by 9</a:t>
            </a:r>
            <a:endParaRPr lang="en-US" sz="1300" dirty="0"/>
          </a:p>
        </p:txBody>
      </p:sp>
      <p:sp>
        <p:nvSpPr>
          <p:cNvPr id="9" name="Text 7"/>
          <p:cNvSpPr txBox="1"/>
          <p:nvPr/>
        </p:nvSpPr>
        <p:spPr>
          <a:xfrm>
            <a:off x="5120640" y="1463040"/>
            <a:ext cx="6492240" cy="1188720"/>
          </a:xfrm>
          <a:prstGeom prst="rect">
            <a:avLst/>
          </a:prstGeom>
          <a:noFill/>
          <a:ln/>
        </p:spPr>
        <p:txBody>
          <a:bodyPr wrap="square" lIns="0" tIns="0" rIns="0" bIns="0" rtlCol="0" anchor="t"/>
          <a:lstStyle/>
          <a:p>
            <a:pPr indent="0" marL="0">
              <a:buNone/>
            </a:pPr>
            <a:r>
              <a:rPr lang="en-US" sz="1600" b="1" dirty="0">
                <a:solidFill>
                  <a:schemeClr val="tx1"/>
                </a:solidFill>
              </a:rPr>
              <a:t>Legendre pairs are conjectured to exist for every odd length. If they do, the Hadamard conjecture follows. A pair of length 117 gives a new structured Hadamard matrix of order 236.</a:t>
            </a:r>
            <a:endParaRPr lang="en-US" sz="1600" dirty="0"/>
          </a:p>
        </p:txBody>
      </p:sp>
      <p:sp>
        <p:nvSpPr>
          <p:cNvPr id="10" name="Text 8"/>
          <p:cNvSpPr txBox="1"/>
          <p:nvPr/>
        </p:nvSpPr>
        <p:spPr>
          <a:xfrm>
            <a:off x="5120640" y="2880360"/>
            <a:ext cx="6492240" cy="365760"/>
          </a:xfrm>
          <a:prstGeom prst="rect">
            <a:avLst/>
          </a:prstGeom>
          <a:noFill/>
          <a:ln/>
        </p:spPr>
        <p:txBody>
          <a:bodyPr wrap="square" lIns="0" tIns="0" rIns="0" bIns="0" rtlCol="0" anchor="t"/>
          <a:lstStyle/>
          <a:p>
            <a:pPr indent="0" marL="0">
              <a:buNone/>
            </a:pPr>
            <a:r>
              <a:rPr lang="en-US" sz="1600" b="1" dirty="0">
                <a:solidFill>
                  <a:schemeClr val="tx2"/>
                </a:solidFill>
              </a:rPr>
              <a:t>Hadamard matrices at work</a:t>
            </a:r>
            <a:endParaRPr lang="en-US" sz="1600" dirty="0"/>
          </a:p>
        </p:txBody>
      </p:sp>
      <p:sp>
        <p:nvSpPr>
          <p:cNvPr id="11" name="Text 9"/>
          <p:cNvSpPr txBox="1"/>
          <p:nvPr/>
        </p:nvSpPr>
        <p:spPr>
          <a:xfrm>
            <a:off x="5120640" y="3291840"/>
            <a:ext cx="6492240" cy="27432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Walsh–Hadamard codes separate the channels in CDMA mobile networks.</a:t>
            </a:r>
            <a:endParaRPr lang="en-US" sz="1400" dirty="0"/>
          </a:p>
          <a:p>
            <a:pPr marL="342900" indent="-342900">
              <a:spcAft>
                <a:spcPts val="600"/>
              </a:spcAft>
              <a:buSzPct val="100000"/>
              <a:buChar char="•"/>
            </a:pPr>
            <a:r>
              <a:rPr lang="en-US" sz="1400" dirty="0">
                <a:solidFill>
                  <a:schemeClr val="tx1"/>
                </a:solidFill>
              </a:rPr>
              <a:t>Reed–Muller codes built from them carried Mariner 9's pictures of Mars.</a:t>
            </a:r>
            <a:endParaRPr lang="en-US" sz="1400" dirty="0"/>
          </a:p>
          <a:p>
            <a:pPr marL="342900" indent="-342900">
              <a:spcAft>
                <a:spcPts val="600"/>
              </a:spcAft>
              <a:buSzPct val="100000"/>
              <a:buChar char="•"/>
            </a:pPr>
            <a:r>
              <a:rPr lang="en-US" sz="1400" dirty="0">
                <a:solidFill>
                  <a:schemeClr val="tx1"/>
                </a:solidFill>
              </a:rPr>
              <a:t>Hadamard masks multiplex light in spectrometers and single-pixel cameras.</a:t>
            </a:r>
            <a:endParaRPr lang="en-US" sz="1400" dirty="0"/>
          </a:p>
          <a:p>
            <a:pPr marL="342900" indent="-342900">
              <a:spcAft>
                <a:spcPts val="600"/>
              </a:spcAft>
              <a:buSzPct val="100000"/>
              <a:buChar char="•"/>
            </a:pPr>
            <a:r>
              <a:rPr lang="en-US" sz="1400" dirty="0">
                <a:solidFill>
                  <a:schemeClr val="tx1"/>
                </a:solidFill>
              </a:rPr>
              <a:t>Plackett–Burman screening designs decide which factors matter in industrial experiments.</a:t>
            </a:r>
            <a:endParaRPr lang="en-US" sz="1400" dirty="0"/>
          </a:p>
          <a:p>
            <a:pPr marL="342900" indent="-342900">
              <a:buSzPct val="100000"/>
              <a:buChar char="•"/>
            </a:pPr>
            <a:r>
              <a:rPr lang="en-US" sz="1400" dirty="0">
                <a:solidFill>
                  <a:schemeClr val="tx1"/>
                </a:solidFill>
              </a:rPr>
              <a:t>Compressive sensing and quantum-information constructions lean on them too. The circulant kind a Legendre pair produces needs almost no storage and transforms through the FFT.</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Whose research is this</a:t>
            </a:r>
            <a:endParaRPr lang="en-US" sz="3200" dirty="0"/>
          </a:p>
        </p:txBody>
      </p:sp>
      <p:pic>
        <p:nvPicPr>
          <p:cNvPr id="3" name="Image 0" descr="/Users/dandesjardins/DCP/legendre/lp-internal/docs/explainer/ilias-kotsireas.jpg">    </p:cNvPr>
          <p:cNvPicPr>
            <a:picLocks noChangeAspect="1"/>
          </p:cNvPicPr>
          <p:nvPr/>
        </p:nvPicPr>
        <p:blipFill>
          <a:blip r:embed="rId1"/>
          <a:stretch>
            <a:fillRect/>
          </a:stretch>
        </p:blipFill>
        <p:spPr>
          <a:xfrm>
            <a:off x="822960" y="1463040"/>
            <a:ext cx="3291840" cy="2194560"/>
          </a:xfrm>
          <a:prstGeom prst="rect">
            <a:avLst/>
          </a:prstGeom>
        </p:spPr>
      </p:pic>
      <p:sp>
        <p:nvSpPr>
          <p:cNvPr id="4" name="Shape 1"/>
          <p:cNvSpPr/>
          <p:nvPr/>
        </p:nvSpPr>
        <p:spPr>
          <a:xfrm>
            <a:off x="822960" y="1463040"/>
            <a:ext cx="3291840" cy="2194560"/>
          </a:xfrm>
          <a:prstGeom prst="rect">
            <a:avLst/>
          </a:prstGeom>
          <a:solidFill>
            <a:srgbClr val="FFFFFF">
              <a:alpha val="0"/>
            </a:srgbClr>
          </a:solidFill>
          <a:ln w="9525">
            <a:solidFill>
              <a:srgbClr val="B8B2A7"/>
            </a:solidFill>
            <a:prstDash val="solid"/>
          </a:ln>
        </p:spPr>
      </p:sp>
      <p:sp>
        <p:nvSpPr>
          <p:cNvPr id="5" name="Text 2"/>
          <p:cNvSpPr txBox="1"/>
          <p:nvPr/>
        </p:nvSpPr>
        <p:spPr>
          <a:xfrm>
            <a:off x="822960" y="3794760"/>
            <a:ext cx="3291840" cy="411480"/>
          </a:xfrm>
          <a:prstGeom prst="rect">
            <a:avLst/>
          </a:prstGeom>
          <a:noFill/>
          <a:ln/>
        </p:spPr>
        <p:txBody>
          <a:bodyPr wrap="square" lIns="0" tIns="0" rIns="0" bIns="0" rtlCol="0" anchor="t"/>
          <a:lstStyle/>
          <a:p>
            <a:pPr indent="0" marL="0">
              <a:buNone/>
            </a:pPr>
            <a:r>
              <a:rPr lang="en-US" sz="2000" b="1" dirty="0">
                <a:solidFill>
                  <a:schemeClr val="tx1"/>
                </a:solidFill>
                <a:latin typeface="Cambria" pitchFamily="34" charset="0"/>
                <a:ea typeface="Cambria" pitchFamily="34" charset="-122"/>
                <a:cs typeface="Cambria" pitchFamily="34" charset="-120"/>
              </a:rPr>
              <a:t>Dr. Ilias S. Kotsireas</a:t>
            </a:r>
            <a:endParaRPr lang="en-US" sz="2000" dirty="0"/>
          </a:p>
        </p:txBody>
      </p:sp>
      <p:sp>
        <p:nvSpPr>
          <p:cNvPr id="6" name="Text 3"/>
          <p:cNvSpPr txBox="1"/>
          <p:nvPr/>
        </p:nvSpPr>
        <p:spPr>
          <a:xfrm>
            <a:off x="822960" y="4206240"/>
            <a:ext cx="3474720" cy="914400"/>
          </a:xfrm>
          <a:prstGeom prst="rect">
            <a:avLst/>
          </a:prstGeom>
          <a:noFill/>
          <a:ln/>
        </p:spPr>
        <p:txBody>
          <a:bodyPr wrap="square" lIns="0" tIns="0" rIns="0" bIns="0" rtlCol="0" anchor="t"/>
          <a:lstStyle/>
          <a:p>
            <a:pPr indent="0" marL="0">
              <a:buNone/>
            </a:pPr>
            <a:r>
              <a:rPr lang="en-US" sz="1300" dirty="0">
                <a:solidFill>
                  <a:schemeClr val="tx2"/>
                </a:solidFill>
              </a:rPr>
              <a:t>Professor, Physics and Computer Science</a:t>
            </a:r>
            <a:endParaRPr lang="en-US" sz="1300" dirty="0"/>
          </a:p>
          <a:p>
            <a:pPr indent="0" marL="0">
              <a:buNone/>
            </a:pPr>
            <a:r>
              <a:rPr lang="en-US" sz="1300" dirty="0">
                <a:solidFill>
                  <a:schemeClr val="tx2"/>
                </a:solidFill>
              </a:rPr>
              <a:t>Wilfrid Laurier University, Waterloo, Ontario</a:t>
            </a:r>
            <a:endParaRPr lang="en-US" sz="1300" dirty="0"/>
          </a:p>
          <a:p>
            <a:pPr indent="0" marL="0">
              <a:buNone/>
            </a:pPr>
            <a:r>
              <a:rPr lang="en-US" sz="1300" dirty="0">
                <a:solidFill>
                  <a:schemeClr val="tx2"/>
                </a:solidFill>
              </a:rPr>
              <a:t>Director, CARGO lab</a:t>
            </a:r>
            <a:endParaRPr lang="en-US" sz="1300" dirty="0"/>
          </a:p>
        </p:txBody>
      </p:sp>
      <p:sp>
        <p:nvSpPr>
          <p:cNvPr id="7" name="Text 4">
            <a:hlinkClick r:id="rId2" tooltip=""/>
          </p:cNvPr>
          <p:cNvSpPr txBox="1"/>
          <p:nvPr/>
        </p:nvSpPr>
        <p:spPr>
          <a:xfrm>
            <a:off x="822960" y="5166360"/>
            <a:ext cx="3474720" cy="274320"/>
          </a:xfrm>
          <a:prstGeom prst="rect">
            <a:avLst/>
          </a:prstGeom>
          <a:noFill/>
          <a:ln/>
        </p:spPr>
        <p:txBody>
          <a:bodyPr wrap="square" lIns="0" tIns="0" rIns="0" bIns="0" rtlCol="0" anchor="t"/>
          <a:lstStyle/>
          <a:p>
            <a:pPr indent="0" marL="0">
              <a:buNone/>
            </a:pPr>
            <a:r>
              <a:rPr lang="en-US" sz="1200" u="sng" dirty="0">
                <a:solidFill>
                  <a:schemeClr val="tx2"/>
                </a:solidFill>
                <a:hlinkClick r:id="rId2" invalidUrl="" action="" tgtFrame="" tooltip="" history="1" highlightClick="0" endSnd="0">
                  <a:extLst>
                    <a:ext uri="{A12FA001-AC4F-418D-AE19-62706E023703}">
                      <ahyp:hlinkClr xmlns:ahyp="http://schemas.microsoft.com/office/drawing/2018/hyperlinkcolor" val="tx"/>
                    </a:ext>
                  </a:extLst>
                </a:hlinkClick>
              </a:rPr>
              <a:t>web.wlu.ca/science/physcomp/ikotsireas</a:t>
            </a:r>
            <a:endParaRPr lang="en-US" sz="1200" dirty="0"/>
          </a:p>
        </p:txBody>
      </p:sp>
      <p:sp>
        <p:nvSpPr>
          <p:cNvPr id="8" name="Text 5"/>
          <p:cNvSpPr txBox="1"/>
          <p:nvPr/>
        </p:nvSpPr>
        <p:spPr>
          <a:xfrm>
            <a:off x="4937760" y="1463040"/>
            <a:ext cx="6675120" cy="822960"/>
          </a:xfrm>
          <a:prstGeom prst="rect">
            <a:avLst/>
          </a:prstGeom>
          <a:noFill/>
          <a:ln/>
        </p:spPr>
        <p:txBody>
          <a:bodyPr wrap="square" lIns="0" tIns="0" rIns="0" bIns="0" rtlCol="0" anchor="t"/>
          <a:lstStyle/>
          <a:p>
            <a:pPr indent="0" marL="0">
              <a:buNone/>
            </a:pPr>
            <a:r>
              <a:rPr lang="en-US" sz="1800" b="1" dirty="0">
                <a:solidFill>
                  <a:schemeClr val="tx1"/>
                </a:solidFill>
              </a:rPr>
              <a:t>The mathematics behind this search comes from Dr. Kotsireas and his colleagues.</a:t>
            </a:r>
            <a:endParaRPr lang="en-US" sz="1800" dirty="0"/>
          </a:p>
        </p:txBody>
      </p:sp>
      <p:sp>
        <p:nvSpPr>
          <p:cNvPr id="9" name="Text 6"/>
          <p:cNvSpPr txBox="1"/>
          <p:nvPr/>
        </p:nvSpPr>
        <p:spPr>
          <a:xfrm>
            <a:off x="4937760" y="2331720"/>
            <a:ext cx="6675120" cy="310896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chemeClr val="tx1"/>
                </a:solidFill>
              </a:rPr>
              <a:t>Compression (Đoković and Kotsireas, 2015) turns a composite length into a known seed to uncompress. It is what makes length 117 searchable at all.</a:t>
            </a:r>
            <a:endParaRPr lang="en-US" sz="1500" dirty="0"/>
          </a:p>
          <a:p>
            <a:pPr marL="342900" indent="-342900">
              <a:spcAft>
                <a:spcPts val="800"/>
              </a:spcAft>
              <a:buSzPct val="100000"/>
              <a:buChar char="•"/>
            </a:pPr>
            <a:r>
              <a:rPr lang="en-US" sz="1500" dirty="0">
                <a:solidFill>
                  <a:schemeClr val="tx1"/>
                </a:solidFill>
              </a:rPr>
              <a:t>The seed for 117 and the conjecture that pairs exist for lengths divisible by 9, with 117 the first open case.</a:t>
            </a:r>
            <a:endParaRPr lang="en-US" sz="1500" dirty="0"/>
          </a:p>
          <a:p>
            <a:pPr marL="342900" indent="-342900">
              <a:spcAft>
                <a:spcPts val="800"/>
              </a:spcAft>
              <a:buSzPct val="100000"/>
              <a:buChar char="•"/>
            </a:pPr>
            <a:r>
              <a:rPr lang="en-US" sz="1500" dirty="0">
                <a:solidFill>
                  <a:schemeClr val="tx1"/>
                </a:solidFill>
              </a:rPr>
              <a:t>Research in symbolic computation and combinatorial designs, using algorithmic and high-performance methods to settle existence questions.</a:t>
            </a:r>
            <a:endParaRPr lang="en-US" sz="1500" dirty="0"/>
          </a:p>
          <a:p>
            <a:pPr marL="342900" indent="-342900">
              <a:buSzPct val="100000"/>
              <a:buChar char="•"/>
            </a:pPr>
            <a:r>
              <a:rPr lang="en-US" sz="1500" dirty="0">
                <a:solidFill>
                  <a:schemeClr val="tx1"/>
                </a:solidFill>
              </a:rPr>
              <a:t>Editor-in-Chief, Journal of Algebraic Combinatorics; Fellow of the Institute of Combinatorics and its Applications.</a:t>
            </a:r>
            <a:endParaRPr lang="en-US" sz="1500" dirty="0"/>
          </a:p>
        </p:txBody>
      </p:sp>
      <p:sp>
        <p:nvSpPr>
          <p:cNvPr id="10" name="Text 7"/>
          <p:cNvSpPr txBox="1"/>
          <p:nvPr/>
        </p:nvSpPr>
        <p:spPr>
          <a:xfrm>
            <a:off x="4937760" y="5577840"/>
            <a:ext cx="6675120" cy="548640"/>
          </a:xfrm>
          <a:prstGeom prst="rect">
            <a:avLst/>
          </a:prstGeom>
          <a:noFill/>
          <a:ln/>
        </p:spPr>
        <p:txBody>
          <a:bodyPr wrap="square" lIns="0" tIns="0" rIns="0" bIns="0" rtlCol="0" anchor="t"/>
          <a:lstStyle/>
          <a:p>
            <a:pPr indent="0" marL="0">
              <a:buNone/>
            </a:pPr>
            <a:r>
              <a:rPr lang="en-US" sz="1300" dirty="0">
                <a:solidFill>
                  <a:schemeClr val="tx2"/>
                </a:solidFill>
              </a:rPr>
              <a:t>Legendre pairs were introduced by Seberry and her students in 2001. Distributive builds and runs the distributed search.</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Distributed search matters beyond 117</a:t>
            </a:r>
            <a:endParaRPr lang="en-US" sz="3200" dirty="0"/>
          </a:p>
        </p:txBody>
      </p:sp>
      <p:sp>
        <p:nvSpPr>
          <p:cNvPr id="3" name="Shape 1"/>
          <p:cNvSpPr/>
          <p:nvPr/>
        </p:nvSpPr>
        <p:spPr>
          <a:xfrm>
            <a:off x="548640" y="1371600"/>
            <a:ext cx="5440680" cy="1965960"/>
          </a:xfrm>
          <a:prstGeom prst="rect">
            <a:avLst/>
          </a:prstGeom>
          <a:solidFill>
            <a:srgbClr val="FFFFFF">
              <a:alpha val="75000"/>
            </a:srgbClr>
          </a:solidFill>
          <a:ln w="19050">
            <a:solidFill>
              <a:srgbClr val="8C7B5E"/>
            </a:solidFill>
            <a:prstDash val="solid"/>
          </a:ln>
        </p:spPr>
      </p:sp>
      <p:sp>
        <p:nvSpPr>
          <p:cNvPr id="4" name="Text 2"/>
          <p:cNvSpPr txBox="1"/>
          <p:nvPr/>
        </p:nvSpPr>
        <p:spPr>
          <a:xfrm>
            <a:off x="731520" y="150876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Quantum optimization benchmarks</a:t>
            </a:r>
            <a:endParaRPr lang="en-US" sz="1700" dirty="0"/>
          </a:p>
        </p:txBody>
      </p:sp>
      <p:sp>
        <p:nvSpPr>
          <p:cNvPr id="5" name="Text 3"/>
          <p:cNvSpPr txBox="1"/>
          <p:nvPr/>
        </p:nvSpPr>
        <p:spPr>
          <a:xfrm>
            <a:off x="731520" y="1920240"/>
            <a:ext cx="5074920" cy="1371600"/>
          </a:xfrm>
          <a:prstGeom prst="rect">
            <a:avLst/>
          </a:prstGeom>
          <a:noFill/>
          <a:ln/>
        </p:spPr>
        <p:txBody>
          <a:bodyPr wrap="square" lIns="0" tIns="0" rIns="0" bIns="0" rtlCol="0" anchor="t"/>
          <a:lstStyle/>
          <a:p>
            <a:pPr indent="0" marL="0">
              <a:buNone/>
            </a:pPr>
            <a:r>
              <a:rPr lang="en-US" sz="1250" dirty="0">
                <a:solidFill>
                  <a:schemeClr val="tx2"/>
                </a:solidFill>
              </a:rPr>
              <a:t>Low-autocorrelation binary sequences (LABS). Proven optima stop at N = 66, set in 2016. JPMorgan, Argonne and Quantinuum used LABS for evidence of QAOA scaling advantage (Science Advances, 2024), and it is one of ten classes in the 2025 Quantum Optimization Benchmarking Library. Every new proven length is ground truth the field lacks.</a:t>
            </a:r>
            <a:endParaRPr lang="en-US" sz="1250" dirty="0"/>
          </a:p>
        </p:txBody>
      </p:sp>
      <p:sp>
        <p:nvSpPr>
          <p:cNvPr id="6" name="Shape 4"/>
          <p:cNvSpPr/>
          <p:nvPr/>
        </p:nvSpPr>
        <p:spPr>
          <a:xfrm>
            <a:off x="6172200" y="1371600"/>
            <a:ext cx="5440680" cy="1965960"/>
          </a:xfrm>
          <a:prstGeom prst="rect">
            <a:avLst/>
          </a:prstGeom>
          <a:solidFill>
            <a:srgbClr val="FFFFFF">
              <a:alpha val="75000"/>
            </a:srgbClr>
          </a:solidFill>
          <a:ln w="9525">
            <a:solidFill>
              <a:srgbClr val="B8B2A7"/>
            </a:solidFill>
            <a:prstDash val="solid"/>
          </a:ln>
        </p:spPr>
      </p:sp>
      <p:sp>
        <p:nvSpPr>
          <p:cNvPr id="7" name="Text 5"/>
          <p:cNvSpPr txBox="1"/>
          <p:nvPr/>
        </p:nvSpPr>
        <p:spPr>
          <a:xfrm>
            <a:off x="6355080" y="150876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Radar and sonar</a:t>
            </a:r>
            <a:endParaRPr lang="en-US" sz="1700" dirty="0"/>
          </a:p>
        </p:txBody>
      </p:sp>
      <p:sp>
        <p:nvSpPr>
          <p:cNvPr id="8" name="Text 6"/>
          <p:cNvSpPr txBox="1"/>
          <p:nvPr/>
        </p:nvSpPr>
        <p:spPr>
          <a:xfrm>
            <a:off x="6355080" y="1920240"/>
            <a:ext cx="5074920" cy="1371600"/>
          </a:xfrm>
          <a:prstGeom prst="rect">
            <a:avLst/>
          </a:prstGeom>
          <a:noFill/>
          <a:ln/>
        </p:spPr>
        <p:txBody>
          <a:bodyPr wrap="square" lIns="0" tIns="0" rIns="0" bIns="0" rtlCol="0" anchor="t"/>
          <a:lstStyle/>
          <a:p>
            <a:pPr indent="0" marL="0">
              <a:buNone/>
            </a:pPr>
            <a:r>
              <a:rPr lang="en-US" sz="1250" dirty="0">
                <a:solidFill>
                  <a:schemeClr val="tx2"/>
                </a:solidFill>
              </a:rPr>
              <a:t>Low autocorrelation means a sharp echo with weak side lobes, so the same sequences shape pulse compression. Golay complementary pairs, close cousins of Legendre pairs, also tame peak power in OFDM radios.</a:t>
            </a:r>
            <a:endParaRPr lang="en-US" sz="1250" dirty="0"/>
          </a:p>
        </p:txBody>
      </p:sp>
      <p:sp>
        <p:nvSpPr>
          <p:cNvPr id="9" name="Shape 7"/>
          <p:cNvSpPr/>
          <p:nvPr/>
        </p:nvSpPr>
        <p:spPr>
          <a:xfrm>
            <a:off x="548640" y="3520440"/>
            <a:ext cx="5440680" cy="1965960"/>
          </a:xfrm>
          <a:prstGeom prst="rect">
            <a:avLst/>
          </a:prstGeom>
          <a:solidFill>
            <a:srgbClr val="FFFFFF">
              <a:alpha val="75000"/>
            </a:srgbClr>
          </a:solidFill>
          <a:ln w="9525">
            <a:solidFill>
              <a:srgbClr val="B8B2A7"/>
            </a:solidFill>
            <a:prstDash val="solid"/>
          </a:ln>
        </p:spPr>
      </p:sp>
      <p:sp>
        <p:nvSpPr>
          <p:cNvPr id="10" name="Text 8"/>
          <p:cNvSpPr txBox="1"/>
          <p:nvPr/>
        </p:nvSpPr>
        <p:spPr>
          <a:xfrm>
            <a:off x="731520" y="365760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Software testing</a:t>
            </a:r>
            <a:endParaRPr lang="en-US" sz="1700" dirty="0"/>
          </a:p>
        </p:txBody>
      </p:sp>
      <p:sp>
        <p:nvSpPr>
          <p:cNvPr id="11" name="Text 9"/>
          <p:cNvSpPr txBox="1"/>
          <p:nvPr/>
        </p:nvSpPr>
        <p:spPr>
          <a:xfrm>
            <a:off x="731520" y="4069080"/>
            <a:ext cx="5074920" cy="1371600"/>
          </a:xfrm>
          <a:prstGeom prst="rect">
            <a:avLst/>
          </a:prstGeom>
          <a:noFill/>
          <a:ln/>
        </p:spPr>
        <p:txBody>
          <a:bodyPr wrap="square" lIns="0" tIns="0" rIns="0" bIns="0" rtlCol="0" anchor="t"/>
          <a:lstStyle/>
          <a:p>
            <a:pPr indent="0" marL="0">
              <a:buNone/>
            </a:pPr>
            <a:r>
              <a:rPr lang="en-US" sz="1250" dirty="0">
                <a:solidFill>
                  <a:schemeClr val="tx2"/>
                </a:solidFill>
              </a:rPr>
              <a:t>Covering arrays: the smallest set of test cases that exercises every combination of a few settings. Smaller arrays mean fewer tests, and the best known tables improve through exhaustive, verifiable search.</a:t>
            </a:r>
            <a:endParaRPr lang="en-US" sz="1250" dirty="0"/>
          </a:p>
        </p:txBody>
      </p:sp>
      <p:sp>
        <p:nvSpPr>
          <p:cNvPr id="12" name="Shape 10"/>
          <p:cNvSpPr/>
          <p:nvPr/>
        </p:nvSpPr>
        <p:spPr>
          <a:xfrm>
            <a:off x="6172200" y="3520440"/>
            <a:ext cx="5440680" cy="1965960"/>
          </a:xfrm>
          <a:prstGeom prst="rect">
            <a:avLst/>
          </a:prstGeom>
          <a:solidFill>
            <a:srgbClr val="FFFFFF">
              <a:alpha val="75000"/>
            </a:srgbClr>
          </a:solidFill>
          <a:ln w="9525">
            <a:solidFill>
              <a:srgbClr val="B8B2A7"/>
            </a:solidFill>
            <a:prstDash val="solid"/>
          </a:ln>
        </p:spPr>
      </p:sp>
      <p:sp>
        <p:nvSpPr>
          <p:cNvPr id="13" name="Text 11"/>
          <p:cNvSpPr txBox="1"/>
          <p:nvPr/>
        </p:nvSpPr>
        <p:spPr>
          <a:xfrm>
            <a:off x="6355080" y="365760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Industrial experiments</a:t>
            </a:r>
            <a:endParaRPr lang="en-US" sz="1700" dirty="0"/>
          </a:p>
        </p:txBody>
      </p:sp>
      <p:sp>
        <p:nvSpPr>
          <p:cNvPr id="14" name="Text 12"/>
          <p:cNvSpPr txBox="1"/>
          <p:nvPr/>
        </p:nvSpPr>
        <p:spPr>
          <a:xfrm>
            <a:off x="6355080" y="4069080"/>
            <a:ext cx="5074920" cy="1371600"/>
          </a:xfrm>
          <a:prstGeom prst="rect">
            <a:avLst/>
          </a:prstGeom>
          <a:noFill/>
          <a:ln/>
        </p:spPr>
        <p:txBody>
          <a:bodyPr wrap="square" lIns="0" tIns="0" rIns="0" bIns="0" rtlCol="0" anchor="t"/>
          <a:lstStyle/>
          <a:p>
            <a:pPr indent="0" marL="0">
              <a:buNone/>
            </a:pPr>
            <a:r>
              <a:rPr lang="en-US" sz="1250" dirty="0">
                <a:solidFill>
                  <a:schemeClr val="tx2"/>
                </a:solidFill>
              </a:rPr>
              <a:t>Screening designs built from Hadamard matrices decide which factors matter in a manufacturing or lab experiment. Unusual run sizes still benefit from new constructions.</a:t>
            </a:r>
            <a:endParaRPr lang="en-US" sz="1250" dirty="0"/>
          </a:p>
        </p:txBody>
      </p:sp>
      <p:sp>
        <p:nvSpPr>
          <p:cNvPr id="15" name="Text 13"/>
          <p:cNvSpPr txBox="1"/>
          <p:nvPr/>
        </p:nvSpPr>
        <p:spPr>
          <a:xfrm>
            <a:off x="548640" y="5715000"/>
            <a:ext cx="11064240" cy="640080"/>
          </a:xfrm>
          <a:prstGeom prst="rect">
            <a:avLst/>
          </a:prstGeom>
          <a:noFill/>
          <a:ln/>
        </p:spPr>
        <p:txBody>
          <a:bodyPr wrap="square" lIns="0" tIns="0" rIns="0" bIns="0" rtlCol="0" anchor="t"/>
          <a:lstStyle/>
          <a:p>
            <a:pPr indent="0" marL="0">
              <a:buNone/>
            </a:pPr>
            <a:r>
              <a:rPr lang="en-US" sz="1400" b="1" dirty="0">
                <a:solidFill>
                  <a:schemeClr val="tx1"/>
                </a:solidFill>
              </a:rPr>
              <a:t>What carries over: exact slicing with a coverage ledger, results anyone can re-verify, GPU kernels that run in browsers and native workers, and relays that store sorted records and join them in one streaming merge.</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Two sequences that complete each other</a:t>
            </a:r>
            <a:endParaRPr lang="en-US" sz="3200" dirty="0"/>
          </a:p>
        </p:txBody>
      </p:sp>
      <p:sp>
        <p:nvSpPr>
          <p:cNvPr id="3" name="Text 1"/>
          <p:cNvSpPr txBox="1"/>
          <p:nvPr/>
        </p:nvSpPr>
        <p:spPr>
          <a:xfrm>
            <a:off x="822960" y="1600200"/>
            <a:ext cx="365760" cy="365760"/>
          </a:xfrm>
          <a:prstGeom prst="rect">
            <a:avLst/>
          </a:prstGeom>
          <a:noFill/>
          <a:ln/>
        </p:spPr>
        <p:txBody>
          <a:bodyPr wrap="square" lIns="0" tIns="0" rIns="0" bIns="0" rtlCol="0" anchor="t"/>
          <a:lstStyle/>
          <a:p>
            <a:pPr indent="0" marL="0">
              <a:buNone/>
            </a:pPr>
            <a:r>
              <a:rPr lang="en-US" sz="1800" dirty="0">
                <a:solidFill>
                  <a:schemeClr val="tx2"/>
                </a:solidFill>
              </a:rPr>
              <a:t>A</a:t>
            </a:r>
            <a:endParaRPr lang="en-US" sz="1800" dirty="0"/>
          </a:p>
        </p:txBody>
      </p:sp>
      <p:sp>
        <p:nvSpPr>
          <p:cNvPr id="4" name="Shape 2"/>
          <p:cNvSpPr/>
          <p:nvPr/>
        </p:nvSpPr>
        <p:spPr>
          <a:xfrm>
            <a:off x="1280160" y="1554480"/>
            <a:ext cx="411480" cy="411480"/>
          </a:xfrm>
          <a:prstGeom prst="rect">
            <a:avLst/>
          </a:prstGeom>
          <a:solidFill>
            <a:srgbClr val="FFFFFF"/>
          </a:solidFill>
          <a:ln w="9525">
            <a:solidFill>
              <a:srgbClr val="B8B2A7"/>
            </a:solidFill>
            <a:prstDash val="solid"/>
          </a:ln>
        </p:spPr>
      </p:sp>
      <p:sp>
        <p:nvSpPr>
          <p:cNvPr id="5" name="Shape 3"/>
          <p:cNvSpPr/>
          <p:nvPr/>
        </p:nvSpPr>
        <p:spPr>
          <a:xfrm>
            <a:off x="1765706" y="1554480"/>
            <a:ext cx="411480" cy="411480"/>
          </a:xfrm>
          <a:prstGeom prst="rect">
            <a:avLst/>
          </a:prstGeom>
          <a:solidFill>
            <a:srgbClr val="FFFFFF"/>
          </a:solidFill>
          <a:ln w="9525">
            <a:solidFill>
              <a:srgbClr val="B8B2A7"/>
            </a:solidFill>
            <a:prstDash val="solid"/>
          </a:ln>
        </p:spPr>
      </p:sp>
      <p:sp>
        <p:nvSpPr>
          <p:cNvPr id="6" name="Shape 4"/>
          <p:cNvSpPr/>
          <p:nvPr/>
        </p:nvSpPr>
        <p:spPr>
          <a:xfrm>
            <a:off x="2251253" y="1554480"/>
            <a:ext cx="411480" cy="411480"/>
          </a:xfrm>
          <a:prstGeom prst="rect">
            <a:avLst/>
          </a:prstGeom>
          <a:solidFill>
            <a:srgbClr val="2E2E2E"/>
          </a:solidFill>
          <a:ln w="9525">
            <a:solidFill>
              <a:srgbClr val="2E2E2E"/>
            </a:solidFill>
            <a:prstDash val="solid"/>
          </a:ln>
        </p:spPr>
      </p:sp>
      <p:sp>
        <p:nvSpPr>
          <p:cNvPr id="7" name="Shape 5"/>
          <p:cNvSpPr/>
          <p:nvPr/>
        </p:nvSpPr>
        <p:spPr>
          <a:xfrm>
            <a:off x="2736799" y="1554480"/>
            <a:ext cx="411480" cy="411480"/>
          </a:xfrm>
          <a:prstGeom prst="rect">
            <a:avLst/>
          </a:prstGeom>
          <a:solidFill>
            <a:srgbClr val="FFFFFF"/>
          </a:solidFill>
          <a:ln w="9525">
            <a:solidFill>
              <a:srgbClr val="B8B2A7"/>
            </a:solidFill>
            <a:prstDash val="solid"/>
          </a:ln>
        </p:spPr>
      </p:sp>
      <p:sp>
        <p:nvSpPr>
          <p:cNvPr id="8" name="Shape 6"/>
          <p:cNvSpPr/>
          <p:nvPr/>
        </p:nvSpPr>
        <p:spPr>
          <a:xfrm>
            <a:off x="3222346" y="1554480"/>
            <a:ext cx="411480" cy="411480"/>
          </a:xfrm>
          <a:prstGeom prst="rect">
            <a:avLst/>
          </a:prstGeom>
          <a:solidFill>
            <a:srgbClr val="FFFFFF"/>
          </a:solidFill>
          <a:ln w="9525">
            <a:solidFill>
              <a:srgbClr val="B8B2A7"/>
            </a:solidFill>
            <a:prstDash val="solid"/>
          </a:ln>
        </p:spPr>
      </p:sp>
      <p:sp>
        <p:nvSpPr>
          <p:cNvPr id="9" name="Shape 7"/>
          <p:cNvSpPr/>
          <p:nvPr/>
        </p:nvSpPr>
        <p:spPr>
          <a:xfrm>
            <a:off x="3707892" y="1554480"/>
            <a:ext cx="411480" cy="411480"/>
          </a:xfrm>
          <a:prstGeom prst="rect">
            <a:avLst/>
          </a:prstGeom>
          <a:solidFill>
            <a:srgbClr val="2E2E2E"/>
          </a:solidFill>
          <a:ln w="9525">
            <a:solidFill>
              <a:srgbClr val="2E2E2E"/>
            </a:solidFill>
            <a:prstDash val="solid"/>
          </a:ln>
        </p:spPr>
      </p:sp>
      <p:sp>
        <p:nvSpPr>
          <p:cNvPr id="10" name="Shape 8"/>
          <p:cNvSpPr/>
          <p:nvPr/>
        </p:nvSpPr>
        <p:spPr>
          <a:xfrm>
            <a:off x="4193438" y="1554480"/>
            <a:ext cx="411480" cy="411480"/>
          </a:xfrm>
          <a:prstGeom prst="rect">
            <a:avLst/>
          </a:prstGeom>
          <a:solidFill>
            <a:srgbClr val="2E2E2E"/>
          </a:solidFill>
          <a:ln w="9525">
            <a:solidFill>
              <a:srgbClr val="2E2E2E"/>
            </a:solidFill>
            <a:prstDash val="solid"/>
          </a:ln>
        </p:spPr>
      </p:sp>
      <p:sp>
        <p:nvSpPr>
          <p:cNvPr id="11" name="Shape 9"/>
          <p:cNvSpPr/>
          <p:nvPr/>
        </p:nvSpPr>
        <p:spPr>
          <a:xfrm>
            <a:off x="4678985" y="1554480"/>
            <a:ext cx="411480" cy="411480"/>
          </a:xfrm>
          <a:prstGeom prst="rect">
            <a:avLst/>
          </a:prstGeom>
          <a:solidFill>
            <a:srgbClr val="2E2E2E"/>
          </a:solidFill>
          <a:ln w="9525">
            <a:solidFill>
              <a:srgbClr val="2E2E2E"/>
            </a:solidFill>
            <a:prstDash val="solid"/>
          </a:ln>
        </p:spPr>
      </p:sp>
      <p:sp>
        <p:nvSpPr>
          <p:cNvPr id="12" name="Shape 10"/>
          <p:cNvSpPr/>
          <p:nvPr/>
        </p:nvSpPr>
        <p:spPr>
          <a:xfrm>
            <a:off x="5164531" y="1554480"/>
            <a:ext cx="411480" cy="411480"/>
          </a:xfrm>
          <a:prstGeom prst="rect">
            <a:avLst/>
          </a:prstGeom>
          <a:solidFill>
            <a:srgbClr val="2E2E2E"/>
          </a:solidFill>
          <a:ln w="9525">
            <a:solidFill>
              <a:srgbClr val="2E2E2E"/>
            </a:solidFill>
            <a:prstDash val="solid"/>
          </a:ln>
        </p:spPr>
      </p:sp>
      <p:sp>
        <p:nvSpPr>
          <p:cNvPr id="13" name="Shape 11"/>
          <p:cNvSpPr/>
          <p:nvPr/>
        </p:nvSpPr>
        <p:spPr>
          <a:xfrm>
            <a:off x="5650078" y="1554480"/>
            <a:ext cx="411480" cy="411480"/>
          </a:xfrm>
          <a:prstGeom prst="rect">
            <a:avLst/>
          </a:prstGeom>
          <a:solidFill>
            <a:srgbClr val="FFFFFF"/>
          </a:solidFill>
          <a:ln w="9525">
            <a:solidFill>
              <a:srgbClr val="B8B2A7"/>
            </a:solidFill>
            <a:prstDash val="solid"/>
          </a:ln>
        </p:spPr>
      </p:sp>
      <p:sp>
        <p:nvSpPr>
          <p:cNvPr id="14" name="Shape 12"/>
          <p:cNvSpPr/>
          <p:nvPr/>
        </p:nvSpPr>
        <p:spPr>
          <a:xfrm>
            <a:off x="6135624" y="1554480"/>
            <a:ext cx="411480" cy="411480"/>
          </a:xfrm>
          <a:prstGeom prst="rect">
            <a:avLst/>
          </a:prstGeom>
          <a:solidFill>
            <a:srgbClr val="FFFFFF"/>
          </a:solidFill>
          <a:ln w="9525">
            <a:solidFill>
              <a:srgbClr val="B8B2A7"/>
            </a:solidFill>
            <a:prstDash val="solid"/>
          </a:ln>
        </p:spPr>
      </p:sp>
      <p:sp>
        <p:nvSpPr>
          <p:cNvPr id="15" name="Shape 13"/>
          <p:cNvSpPr/>
          <p:nvPr/>
        </p:nvSpPr>
        <p:spPr>
          <a:xfrm>
            <a:off x="6621170" y="1554480"/>
            <a:ext cx="411480" cy="411480"/>
          </a:xfrm>
          <a:prstGeom prst="rect">
            <a:avLst/>
          </a:prstGeom>
          <a:solidFill>
            <a:srgbClr val="2E2E2E"/>
          </a:solidFill>
          <a:ln w="9525">
            <a:solidFill>
              <a:srgbClr val="2E2E2E"/>
            </a:solidFill>
            <a:prstDash val="solid"/>
          </a:ln>
        </p:spPr>
      </p:sp>
      <p:sp>
        <p:nvSpPr>
          <p:cNvPr id="16" name="Shape 14"/>
          <p:cNvSpPr/>
          <p:nvPr/>
        </p:nvSpPr>
        <p:spPr>
          <a:xfrm>
            <a:off x="7106717" y="1554480"/>
            <a:ext cx="411480" cy="411480"/>
          </a:xfrm>
          <a:prstGeom prst="rect">
            <a:avLst/>
          </a:prstGeom>
          <a:solidFill>
            <a:srgbClr val="FFFFFF"/>
          </a:solidFill>
          <a:ln w="9525">
            <a:solidFill>
              <a:srgbClr val="B8B2A7"/>
            </a:solidFill>
            <a:prstDash val="solid"/>
          </a:ln>
        </p:spPr>
      </p:sp>
      <p:sp>
        <p:nvSpPr>
          <p:cNvPr id="17" name="Text 15"/>
          <p:cNvSpPr txBox="1"/>
          <p:nvPr/>
        </p:nvSpPr>
        <p:spPr>
          <a:xfrm>
            <a:off x="822960" y="2286000"/>
            <a:ext cx="365760" cy="365760"/>
          </a:xfrm>
          <a:prstGeom prst="rect">
            <a:avLst/>
          </a:prstGeom>
          <a:noFill/>
          <a:ln/>
        </p:spPr>
        <p:txBody>
          <a:bodyPr wrap="square" lIns="0" tIns="0" rIns="0" bIns="0" rtlCol="0" anchor="t"/>
          <a:lstStyle/>
          <a:p>
            <a:pPr indent="0" marL="0">
              <a:buNone/>
            </a:pPr>
            <a:r>
              <a:rPr lang="en-US" sz="1800" dirty="0">
                <a:solidFill>
                  <a:schemeClr val="tx2"/>
                </a:solidFill>
              </a:rPr>
              <a:t>B</a:t>
            </a:r>
            <a:endParaRPr lang="en-US" sz="1800" dirty="0"/>
          </a:p>
        </p:txBody>
      </p:sp>
      <p:sp>
        <p:nvSpPr>
          <p:cNvPr id="18" name="Shape 16"/>
          <p:cNvSpPr/>
          <p:nvPr/>
        </p:nvSpPr>
        <p:spPr>
          <a:xfrm>
            <a:off x="1280160" y="2240280"/>
            <a:ext cx="411480" cy="411480"/>
          </a:xfrm>
          <a:prstGeom prst="rect">
            <a:avLst/>
          </a:prstGeom>
          <a:solidFill>
            <a:srgbClr val="2E2E2E"/>
          </a:solidFill>
          <a:ln w="9525">
            <a:solidFill>
              <a:srgbClr val="2E2E2E"/>
            </a:solidFill>
            <a:prstDash val="solid"/>
          </a:ln>
        </p:spPr>
      </p:sp>
      <p:sp>
        <p:nvSpPr>
          <p:cNvPr id="19" name="Shape 17"/>
          <p:cNvSpPr/>
          <p:nvPr/>
        </p:nvSpPr>
        <p:spPr>
          <a:xfrm>
            <a:off x="1765706" y="2240280"/>
            <a:ext cx="411480" cy="411480"/>
          </a:xfrm>
          <a:prstGeom prst="rect">
            <a:avLst/>
          </a:prstGeom>
          <a:solidFill>
            <a:srgbClr val="FFFFFF"/>
          </a:solidFill>
          <a:ln w="9525">
            <a:solidFill>
              <a:srgbClr val="B8B2A7"/>
            </a:solidFill>
            <a:prstDash val="solid"/>
          </a:ln>
        </p:spPr>
      </p:sp>
      <p:sp>
        <p:nvSpPr>
          <p:cNvPr id="20" name="Shape 18"/>
          <p:cNvSpPr/>
          <p:nvPr/>
        </p:nvSpPr>
        <p:spPr>
          <a:xfrm>
            <a:off x="2251253" y="2240280"/>
            <a:ext cx="411480" cy="411480"/>
          </a:xfrm>
          <a:prstGeom prst="rect">
            <a:avLst/>
          </a:prstGeom>
          <a:solidFill>
            <a:srgbClr val="2E2E2E"/>
          </a:solidFill>
          <a:ln w="9525">
            <a:solidFill>
              <a:srgbClr val="2E2E2E"/>
            </a:solidFill>
            <a:prstDash val="solid"/>
          </a:ln>
        </p:spPr>
      </p:sp>
      <p:sp>
        <p:nvSpPr>
          <p:cNvPr id="21" name="Shape 19"/>
          <p:cNvSpPr/>
          <p:nvPr/>
        </p:nvSpPr>
        <p:spPr>
          <a:xfrm>
            <a:off x="2736799" y="2240280"/>
            <a:ext cx="411480" cy="411480"/>
          </a:xfrm>
          <a:prstGeom prst="rect">
            <a:avLst/>
          </a:prstGeom>
          <a:solidFill>
            <a:srgbClr val="FFFFFF"/>
          </a:solidFill>
          <a:ln w="9525">
            <a:solidFill>
              <a:srgbClr val="B8B2A7"/>
            </a:solidFill>
            <a:prstDash val="solid"/>
          </a:ln>
        </p:spPr>
      </p:sp>
      <p:sp>
        <p:nvSpPr>
          <p:cNvPr id="22" name="Shape 20"/>
          <p:cNvSpPr/>
          <p:nvPr/>
        </p:nvSpPr>
        <p:spPr>
          <a:xfrm>
            <a:off x="3222346" y="2240280"/>
            <a:ext cx="411480" cy="411480"/>
          </a:xfrm>
          <a:prstGeom prst="rect">
            <a:avLst/>
          </a:prstGeom>
          <a:solidFill>
            <a:srgbClr val="FFFFFF"/>
          </a:solidFill>
          <a:ln w="9525">
            <a:solidFill>
              <a:srgbClr val="B8B2A7"/>
            </a:solidFill>
            <a:prstDash val="solid"/>
          </a:ln>
        </p:spPr>
      </p:sp>
      <p:sp>
        <p:nvSpPr>
          <p:cNvPr id="23" name="Shape 21"/>
          <p:cNvSpPr/>
          <p:nvPr/>
        </p:nvSpPr>
        <p:spPr>
          <a:xfrm>
            <a:off x="3707892" y="2240280"/>
            <a:ext cx="411480" cy="411480"/>
          </a:xfrm>
          <a:prstGeom prst="rect">
            <a:avLst/>
          </a:prstGeom>
          <a:solidFill>
            <a:srgbClr val="2E2E2E"/>
          </a:solidFill>
          <a:ln w="9525">
            <a:solidFill>
              <a:srgbClr val="2E2E2E"/>
            </a:solidFill>
            <a:prstDash val="solid"/>
          </a:ln>
        </p:spPr>
      </p:sp>
      <p:sp>
        <p:nvSpPr>
          <p:cNvPr id="24" name="Shape 22"/>
          <p:cNvSpPr/>
          <p:nvPr/>
        </p:nvSpPr>
        <p:spPr>
          <a:xfrm>
            <a:off x="4193438" y="2240280"/>
            <a:ext cx="411480" cy="411480"/>
          </a:xfrm>
          <a:prstGeom prst="rect">
            <a:avLst/>
          </a:prstGeom>
          <a:solidFill>
            <a:srgbClr val="2E2E2E"/>
          </a:solidFill>
          <a:ln w="9525">
            <a:solidFill>
              <a:srgbClr val="2E2E2E"/>
            </a:solidFill>
            <a:prstDash val="solid"/>
          </a:ln>
        </p:spPr>
      </p:sp>
      <p:sp>
        <p:nvSpPr>
          <p:cNvPr id="25" name="Shape 23"/>
          <p:cNvSpPr/>
          <p:nvPr/>
        </p:nvSpPr>
        <p:spPr>
          <a:xfrm>
            <a:off x="4678985" y="2240280"/>
            <a:ext cx="411480" cy="411480"/>
          </a:xfrm>
          <a:prstGeom prst="rect">
            <a:avLst/>
          </a:prstGeom>
          <a:solidFill>
            <a:srgbClr val="2E2E2E"/>
          </a:solidFill>
          <a:ln w="9525">
            <a:solidFill>
              <a:srgbClr val="2E2E2E"/>
            </a:solidFill>
            <a:prstDash val="solid"/>
          </a:ln>
        </p:spPr>
      </p:sp>
      <p:sp>
        <p:nvSpPr>
          <p:cNvPr id="26" name="Shape 24"/>
          <p:cNvSpPr/>
          <p:nvPr/>
        </p:nvSpPr>
        <p:spPr>
          <a:xfrm>
            <a:off x="5164531" y="2240280"/>
            <a:ext cx="411480" cy="411480"/>
          </a:xfrm>
          <a:prstGeom prst="rect">
            <a:avLst/>
          </a:prstGeom>
          <a:solidFill>
            <a:srgbClr val="2E2E2E"/>
          </a:solidFill>
          <a:ln w="9525">
            <a:solidFill>
              <a:srgbClr val="2E2E2E"/>
            </a:solidFill>
            <a:prstDash val="solid"/>
          </a:ln>
        </p:spPr>
      </p:sp>
      <p:sp>
        <p:nvSpPr>
          <p:cNvPr id="27" name="Shape 25"/>
          <p:cNvSpPr/>
          <p:nvPr/>
        </p:nvSpPr>
        <p:spPr>
          <a:xfrm>
            <a:off x="5650078" y="2240280"/>
            <a:ext cx="411480" cy="411480"/>
          </a:xfrm>
          <a:prstGeom prst="rect">
            <a:avLst/>
          </a:prstGeom>
          <a:solidFill>
            <a:srgbClr val="FFFFFF"/>
          </a:solidFill>
          <a:ln w="9525">
            <a:solidFill>
              <a:srgbClr val="B8B2A7"/>
            </a:solidFill>
            <a:prstDash val="solid"/>
          </a:ln>
        </p:spPr>
      </p:sp>
      <p:sp>
        <p:nvSpPr>
          <p:cNvPr id="28" name="Shape 26"/>
          <p:cNvSpPr/>
          <p:nvPr/>
        </p:nvSpPr>
        <p:spPr>
          <a:xfrm>
            <a:off x="6135624" y="2240280"/>
            <a:ext cx="411480" cy="411480"/>
          </a:xfrm>
          <a:prstGeom prst="rect">
            <a:avLst/>
          </a:prstGeom>
          <a:solidFill>
            <a:srgbClr val="FFFFFF"/>
          </a:solidFill>
          <a:ln w="9525">
            <a:solidFill>
              <a:srgbClr val="B8B2A7"/>
            </a:solidFill>
            <a:prstDash val="solid"/>
          </a:ln>
        </p:spPr>
      </p:sp>
      <p:sp>
        <p:nvSpPr>
          <p:cNvPr id="29" name="Shape 27"/>
          <p:cNvSpPr/>
          <p:nvPr/>
        </p:nvSpPr>
        <p:spPr>
          <a:xfrm>
            <a:off x="6621170" y="2240280"/>
            <a:ext cx="411480" cy="411480"/>
          </a:xfrm>
          <a:prstGeom prst="rect">
            <a:avLst/>
          </a:prstGeom>
          <a:solidFill>
            <a:srgbClr val="2E2E2E"/>
          </a:solidFill>
          <a:ln w="9525">
            <a:solidFill>
              <a:srgbClr val="2E2E2E"/>
            </a:solidFill>
            <a:prstDash val="solid"/>
          </a:ln>
        </p:spPr>
      </p:sp>
      <p:sp>
        <p:nvSpPr>
          <p:cNvPr id="30" name="Shape 28"/>
          <p:cNvSpPr/>
          <p:nvPr/>
        </p:nvSpPr>
        <p:spPr>
          <a:xfrm>
            <a:off x="7106717" y="2240280"/>
            <a:ext cx="411480" cy="411480"/>
          </a:xfrm>
          <a:prstGeom prst="rect">
            <a:avLst/>
          </a:prstGeom>
          <a:solidFill>
            <a:srgbClr val="FFFFFF"/>
          </a:solidFill>
          <a:ln w="9525">
            <a:solidFill>
              <a:srgbClr val="B8B2A7"/>
            </a:solidFill>
            <a:prstDash val="solid"/>
          </a:ln>
        </p:spPr>
      </p:sp>
      <p:sp>
        <p:nvSpPr>
          <p:cNvPr id="31" name="Text 29"/>
          <p:cNvSpPr txBox="1"/>
          <p:nvPr/>
        </p:nvSpPr>
        <p:spPr>
          <a:xfrm>
            <a:off x="8915400" y="1280160"/>
            <a:ext cx="1828800" cy="274320"/>
          </a:xfrm>
          <a:prstGeom prst="rect">
            <a:avLst/>
          </a:prstGeom>
          <a:noFill/>
          <a:ln/>
        </p:spPr>
        <p:txBody>
          <a:bodyPr wrap="square" lIns="0" tIns="0" rIns="0" bIns="0" rtlCol="0" anchor="t"/>
          <a:lstStyle/>
          <a:p>
            <a:pPr indent="0" marL="0">
              <a:buNone/>
            </a:pPr>
            <a:r>
              <a:rPr lang="en-US" sz="1200" dirty="0">
                <a:solidFill>
                  <a:schemeClr val="tx2"/>
                </a:solidFill>
              </a:rPr>
              <a:t>shift s</a:t>
            </a:r>
            <a:endParaRPr lang="en-US" sz="1200" dirty="0"/>
          </a:p>
        </p:txBody>
      </p:sp>
      <p:sp>
        <p:nvSpPr>
          <p:cNvPr id="32" name="Shape 30"/>
          <p:cNvSpPr/>
          <p:nvPr/>
        </p:nvSpPr>
        <p:spPr>
          <a:xfrm>
            <a:off x="8915400" y="1554480"/>
            <a:ext cx="384048" cy="384048"/>
          </a:xfrm>
          <a:prstGeom prst="rect">
            <a:avLst/>
          </a:prstGeom>
          <a:solidFill>
            <a:srgbClr val="FFFFFF"/>
          </a:solidFill>
          <a:ln w="9525">
            <a:solidFill>
              <a:srgbClr val="B8B2A7"/>
            </a:solidFill>
            <a:prstDash val="solid"/>
          </a:ln>
        </p:spPr>
      </p:sp>
      <p:sp>
        <p:nvSpPr>
          <p:cNvPr id="33" name="Text 31"/>
          <p:cNvSpPr txBox="1"/>
          <p:nvPr/>
        </p:nvSpPr>
        <p:spPr>
          <a:xfrm>
            <a:off x="8915400"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34" name="Shape 32"/>
          <p:cNvSpPr/>
          <p:nvPr/>
        </p:nvSpPr>
        <p:spPr>
          <a:xfrm>
            <a:off x="9368577" y="1554480"/>
            <a:ext cx="384048" cy="384048"/>
          </a:xfrm>
          <a:prstGeom prst="rect">
            <a:avLst/>
          </a:prstGeom>
          <a:solidFill>
            <a:srgbClr val="FFFFFF"/>
          </a:solidFill>
          <a:ln w="9525">
            <a:solidFill>
              <a:srgbClr val="B8B2A7"/>
            </a:solidFill>
            <a:prstDash val="solid"/>
          </a:ln>
        </p:spPr>
      </p:sp>
      <p:sp>
        <p:nvSpPr>
          <p:cNvPr id="35" name="Text 33"/>
          <p:cNvSpPr txBox="1"/>
          <p:nvPr/>
        </p:nvSpPr>
        <p:spPr>
          <a:xfrm>
            <a:off x="9368577"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36" name="Shape 34"/>
          <p:cNvSpPr/>
          <p:nvPr/>
        </p:nvSpPr>
        <p:spPr>
          <a:xfrm>
            <a:off x="9821753" y="1554480"/>
            <a:ext cx="384048" cy="384048"/>
          </a:xfrm>
          <a:prstGeom prst="rect">
            <a:avLst/>
          </a:prstGeom>
          <a:solidFill>
            <a:srgbClr val="FFFFFF"/>
          </a:solidFill>
          <a:ln w="9525">
            <a:solidFill>
              <a:srgbClr val="B8B2A7"/>
            </a:solidFill>
            <a:prstDash val="solid"/>
          </a:ln>
        </p:spPr>
      </p:sp>
      <p:sp>
        <p:nvSpPr>
          <p:cNvPr id="37" name="Text 35"/>
          <p:cNvSpPr txBox="1"/>
          <p:nvPr/>
        </p:nvSpPr>
        <p:spPr>
          <a:xfrm>
            <a:off x="9821753"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38" name="Shape 36"/>
          <p:cNvSpPr/>
          <p:nvPr/>
        </p:nvSpPr>
        <p:spPr>
          <a:xfrm>
            <a:off x="10274930" y="1554480"/>
            <a:ext cx="384048" cy="384048"/>
          </a:xfrm>
          <a:prstGeom prst="rect">
            <a:avLst/>
          </a:prstGeom>
          <a:solidFill>
            <a:srgbClr val="FFFFFF"/>
          </a:solidFill>
          <a:ln w="9525">
            <a:solidFill>
              <a:srgbClr val="B8B2A7"/>
            </a:solidFill>
            <a:prstDash val="solid"/>
          </a:ln>
        </p:spPr>
      </p:sp>
      <p:sp>
        <p:nvSpPr>
          <p:cNvPr id="39" name="Text 37"/>
          <p:cNvSpPr txBox="1"/>
          <p:nvPr/>
        </p:nvSpPr>
        <p:spPr>
          <a:xfrm>
            <a:off x="10274930"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+4</a:t>
            </a:r>
            <a:endParaRPr lang="en-US" sz="1100" dirty="0"/>
          </a:p>
        </p:txBody>
      </p:sp>
      <p:sp>
        <p:nvSpPr>
          <p:cNvPr id="40" name="Shape 38"/>
          <p:cNvSpPr/>
          <p:nvPr/>
        </p:nvSpPr>
        <p:spPr>
          <a:xfrm>
            <a:off x="10728107" y="1554480"/>
            <a:ext cx="384048" cy="384048"/>
          </a:xfrm>
          <a:prstGeom prst="rect">
            <a:avLst/>
          </a:prstGeom>
          <a:solidFill>
            <a:srgbClr val="FFFFFF"/>
          </a:solidFill>
          <a:ln w="9525">
            <a:solidFill>
              <a:srgbClr val="B8B2A7"/>
            </a:solidFill>
            <a:prstDash val="solid"/>
          </a:ln>
        </p:spPr>
      </p:sp>
      <p:sp>
        <p:nvSpPr>
          <p:cNvPr id="41" name="Text 39"/>
          <p:cNvSpPr txBox="1"/>
          <p:nvPr/>
        </p:nvSpPr>
        <p:spPr>
          <a:xfrm>
            <a:off x="10728107"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+5</a:t>
            </a:r>
            <a:endParaRPr lang="en-US" sz="1100" dirty="0"/>
          </a:p>
        </p:txBody>
      </p:sp>
      <p:sp>
        <p:nvSpPr>
          <p:cNvPr id="42" name="Shape 40"/>
          <p:cNvSpPr/>
          <p:nvPr/>
        </p:nvSpPr>
        <p:spPr>
          <a:xfrm>
            <a:off x="11181283" y="1554480"/>
            <a:ext cx="384048" cy="384048"/>
          </a:xfrm>
          <a:prstGeom prst="rect">
            <a:avLst/>
          </a:prstGeom>
          <a:solidFill>
            <a:srgbClr val="FFFFFF"/>
          </a:solidFill>
          <a:ln w="9525">
            <a:solidFill>
              <a:srgbClr val="B8B2A7"/>
            </a:solidFill>
            <a:prstDash val="solid"/>
          </a:ln>
        </p:spPr>
      </p:sp>
      <p:sp>
        <p:nvSpPr>
          <p:cNvPr id="43" name="Text 41"/>
          <p:cNvSpPr txBox="1"/>
          <p:nvPr/>
        </p:nvSpPr>
        <p:spPr>
          <a:xfrm>
            <a:off x="11181283"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+6</a:t>
            </a:r>
            <a:endParaRPr lang="en-US" sz="1100" dirty="0"/>
          </a:p>
        </p:txBody>
      </p:sp>
      <p:sp>
        <p:nvSpPr>
          <p:cNvPr id="44" name="Text 42"/>
          <p:cNvSpPr txBox="1"/>
          <p:nvPr/>
        </p:nvSpPr>
        <p:spPr>
          <a:xfrm>
            <a:off x="8183880" y="2057400"/>
            <a:ext cx="685800" cy="365760"/>
          </a:xfrm>
          <a:prstGeom prst="rect">
            <a:avLst/>
          </a:prstGeom>
          <a:noFill/>
          <a:ln/>
        </p:spPr>
        <p:txBody>
          <a:bodyPr wrap="square" lIns="0" tIns="0" rIns="0" bIns="0" rtlCol="0" anchor="t"/>
          <a:lstStyle/>
          <a:p>
            <a:pPr indent="0" marL="0">
              <a:buNone/>
            </a:pPr>
            <a:r>
              <a:rPr lang="en-US" sz="1300" dirty="0">
                <a:solidFill>
                  <a:schemeClr val="tx2"/>
                </a:solidFill>
              </a:rPr>
              <a:t>C</a:t>
            </a:r>
            <a:pPr indent="0" marL="0">
              <a:buNone/>
            </a:pPr>
            <a:r>
              <a:rPr lang="en-US" sz="1300" baseline="-40000" dirty="0">
                <a:solidFill>
                  <a:schemeClr val="tx2"/>
                </a:solidFill>
              </a:rPr>
              <a:t>A</a:t>
            </a:r>
            <a:pPr indent="0" marL="0">
              <a:buNone/>
            </a:pPr>
            <a:r>
              <a:rPr lang="en-US" sz="1300" dirty="0">
                <a:solidFill>
                  <a:schemeClr val="tx2"/>
                </a:solidFill>
              </a:rPr>
              <a:t>(s)</a:t>
            </a:r>
            <a:endParaRPr lang="en-US" sz="1300" dirty="0"/>
          </a:p>
        </p:txBody>
      </p:sp>
      <p:sp>
        <p:nvSpPr>
          <p:cNvPr id="45" name="Shape 43"/>
          <p:cNvSpPr/>
          <p:nvPr/>
        </p:nvSpPr>
        <p:spPr>
          <a:xfrm>
            <a:off x="8915400" y="2011680"/>
            <a:ext cx="384048" cy="384048"/>
          </a:xfrm>
          <a:prstGeom prst="rect">
            <a:avLst/>
          </a:prstGeom>
          <a:solidFill>
            <a:srgbClr val="FFFFFF"/>
          </a:solidFill>
          <a:ln w="9525">
            <a:solidFill>
              <a:srgbClr val="B8B2A7"/>
            </a:solidFill>
            <a:prstDash val="solid"/>
          </a:ln>
        </p:spPr>
      </p:sp>
      <p:sp>
        <p:nvSpPr>
          <p:cNvPr id="46" name="Text 44"/>
          <p:cNvSpPr txBox="1"/>
          <p:nvPr/>
        </p:nvSpPr>
        <p:spPr>
          <a:xfrm>
            <a:off x="8915400"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47" name="Shape 45"/>
          <p:cNvSpPr/>
          <p:nvPr/>
        </p:nvSpPr>
        <p:spPr>
          <a:xfrm>
            <a:off x="9368577" y="2011680"/>
            <a:ext cx="384048" cy="384048"/>
          </a:xfrm>
          <a:prstGeom prst="rect">
            <a:avLst/>
          </a:prstGeom>
          <a:solidFill>
            <a:srgbClr val="FFFFFF"/>
          </a:solidFill>
          <a:ln w="9525">
            <a:solidFill>
              <a:srgbClr val="B8B2A7"/>
            </a:solidFill>
            <a:prstDash val="solid"/>
          </a:ln>
        </p:spPr>
      </p:sp>
      <p:sp>
        <p:nvSpPr>
          <p:cNvPr id="48" name="Text 46"/>
          <p:cNvSpPr txBox="1"/>
          <p:nvPr/>
        </p:nvSpPr>
        <p:spPr>
          <a:xfrm>
            <a:off x="9368577"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49" name="Shape 47"/>
          <p:cNvSpPr/>
          <p:nvPr/>
        </p:nvSpPr>
        <p:spPr>
          <a:xfrm>
            <a:off x="9821753" y="2011680"/>
            <a:ext cx="384048" cy="384048"/>
          </a:xfrm>
          <a:prstGeom prst="rect">
            <a:avLst/>
          </a:prstGeom>
          <a:solidFill>
            <a:srgbClr val="FFFFFF"/>
          </a:solidFill>
          <a:ln w="9525">
            <a:solidFill>
              <a:srgbClr val="B8B2A7"/>
            </a:solidFill>
            <a:prstDash val="solid"/>
          </a:ln>
        </p:spPr>
      </p:sp>
      <p:sp>
        <p:nvSpPr>
          <p:cNvPr id="50" name="Text 48"/>
          <p:cNvSpPr txBox="1"/>
          <p:nvPr/>
        </p:nvSpPr>
        <p:spPr>
          <a:xfrm>
            <a:off x="9821753"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51" name="Shape 49"/>
          <p:cNvSpPr/>
          <p:nvPr/>
        </p:nvSpPr>
        <p:spPr>
          <a:xfrm>
            <a:off x="10274930" y="2011680"/>
            <a:ext cx="384048" cy="384048"/>
          </a:xfrm>
          <a:prstGeom prst="rect">
            <a:avLst/>
          </a:prstGeom>
          <a:solidFill>
            <a:srgbClr val="FFFFFF"/>
          </a:solidFill>
          <a:ln w="9525">
            <a:solidFill>
              <a:srgbClr val="B8B2A7"/>
            </a:solidFill>
            <a:prstDash val="solid"/>
          </a:ln>
        </p:spPr>
      </p:sp>
      <p:sp>
        <p:nvSpPr>
          <p:cNvPr id="52" name="Text 50"/>
          <p:cNvSpPr txBox="1"/>
          <p:nvPr/>
        </p:nvSpPr>
        <p:spPr>
          <a:xfrm>
            <a:off x="10274930"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53" name="Shape 51"/>
          <p:cNvSpPr/>
          <p:nvPr/>
        </p:nvSpPr>
        <p:spPr>
          <a:xfrm>
            <a:off x="10728107" y="2011680"/>
            <a:ext cx="384048" cy="384048"/>
          </a:xfrm>
          <a:prstGeom prst="rect">
            <a:avLst/>
          </a:prstGeom>
          <a:solidFill>
            <a:srgbClr val="FFFFFF"/>
          </a:solidFill>
          <a:ln w="9525">
            <a:solidFill>
              <a:srgbClr val="B8B2A7"/>
            </a:solidFill>
            <a:prstDash val="solid"/>
          </a:ln>
        </p:spPr>
      </p:sp>
      <p:sp>
        <p:nvSpPr>
          <p:cNvPr id="54" name="Text 52"/>
          <p:cNvSpPr txBox="1"/>
          <p:nvPr/>
        </p:nvSpPr>
        <p:spPr>
          <a:xfrm>
            <a:off x="10728107"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55" name="Shape 53"/>
          <p:cNvSpPr/>
          <p:nvPr/>
        </p:nvSpPr>
        <p:spPr>
          <a:xfrm>
            <a:off x="11181283" y="2011680"/>
            <a:ext cx="384048" cy="384048"/>
          </a:xfrm>
          <a:prstGeom prst="rect">
            <a:avLst/>
          </a:prstGeom>
          <a:solidFill>
            <a:srgbClr val="FFFFFF"/>
          </a:solidFill>
          <a:ln w="9525">
            <a:solidFill>
              <a:srgbClr val="B8B2A7"/>
            </a:solidFill>
            <a:prstDash val="solid"/>
          </a:ln>
        </p:spPr>
      </p:sp>
      <p:sp>
        <p:nvSpPr>
          <p:cNvPr id="56" name="Text 54"/>
          <p:cNvSpPr txBox="1"/>
          <p:nvPr/>
        </p:nvSpPr>
        <p:spPr>
          <a:xfrm>
            <a:off x="11181283"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57" name="Text 55"/>
          <p:cNvSpPr txBox="1"/>
          <p:nvPr/>
        </p:nvSpPr>
        <p:spPr>
          <a:xfrm>
            <a:off x="8183880" y="2514600"/>
            <a:ext cx="685800" cy="365760"/>
          </a:xfrm>
          <a:prstGeom prst="rect">
            <a:avLst/>
          </a:prstGeom>
          <a:noFill/>
          <a:ln/>
        </p:spPr>
        <p:txBody>
          <a:bodyPr wrap="square" lIns="0" tIns="0" rIns="0" bIns="0" rtlCol="0" anchor="t"/>
          <a:lstStyle/>
          <a:p>
            <a:pPr indent="0" marL="0">
              <a:buNone/>
            </a:pPr>
            <a:r>
              <a:rPr lang="en-US" sz="1300" dirty="0">
                <a:solidFill>
                  <a:schemeClr val="tx2"/>
                </a:solidFill>
              </a:rPr>
              <a:t>C</a:t>
            </a:r>
            <a:pPr indent="0" marL="0">
              <a:buNone/>
            </a:pPr>
            <a:r>
              <a:rPr lang="en-US" sz="1300" baseline="-40000" dirty="0">
                <a:solidFill>
                  <a:schemeClr val="tx2"/>
                </a:solidFill>
              </a:rPr>
              <a:t>B</a:t>
            </a:r>
            <a:pPr indent="0" marL="0">
              <a:buNone/>
            </a:pPr>
            <a:r>
              <a:rPr lang="en-US" sz="1300" dirty="0">
                <a:solidFill>
                  <a:schemeClr val="tx2"/>
                </a:solidFill>
              </a:rPr>
              <a:t>(s)</a:t>
            </a:r>
            <a:endParaRPr lang="en-US" sz="1300" dirty="0"/>
          </a:p>
        </p:txBody>
      </p:sp>
      <p:sp>
        <p:nvSpPr>
          <p:cNvPr id="58" name="Shape 56"/>
          <p:cNvSpPr/>
          <p:nvPr/>
        </p:nvSpPr>
        <p:spPr>
          <a:xfrm>
            <a:off x="8915400" y="2468880"/>
            <a:ext cx="384048" cy="384048"/>
          </a:xfrm>
          <a:prstGeom prst="rect">
            <a:avLst/>
          </a:prstGeom>
          <a:solidFill>
            <a:srgbClr val="FFFFFF"/>
          </a:solidFill>
          <a:ln w="9525">
            <a:solidFill>
              <a:srgbClr val="B8B2A7"/>
            </a:solidFill>
            <a:prstDash val="solid"/>
          </a:ln>
        </p:spPr>
      </p:sp>
      <p:sp>
        <p:nvSpPr>
          <p:cNvPr id="59" name="Text 57"/>
          <p:cNvSpPr txBox="1"/>
          <p:nvPr/>
        </p:nvSpPr>
        <p:spPr>
          <a:xfrm>
            <a:off x="8915400"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60" name="Shape 58"/>
          <p:cNvSpPr/>
          <p:nvPr/>
        </p:nvSpPr>
        <p:spPr>
          <a:xfrm>
            <a:off x="9368577" y="2468880"/>
            <a:ext cx="384048" cy="384048"/>
          </a:xfrm>
          <a:prstGeom prst="rect">
            <a:avLst/>
          </a:prstGeom>
          <a:solidFill>
            <a:srgbClr val="FFFFFF"/>
          </a:solidFill>
          <a:ln w="9525">
            <a:solidFill>
              <a:srgbClr val="B8B2A7"/>
            </a:solidFill>
            <a:prstDash val="solid"/>
          </a:ln>
        </p:spPr>
      </p:sp>
      <p:sp>
        <p:nvSpPr>
          <p:cNvPr id="61" name="Text 59"/>
          <p:cNvSpPr txBox="1"/>
          <p:nvPr/>
        </p:nvSpPr>
        <p:spPr>
          <a:xfrm>
            <a:off x="9368577"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62" name="Shape 60"/>
          <p:cNvSpPr/>
          <p:nvPr/>
        </p:nvSpPr>
        <p:spPr>
          <a:xfrm>
            <a:off x="9821753" y="2468880"/>
            <a:ext cx="384048" cy="384048"/>
          </a:xfrm>
          <a:prstGeom prst="rect">
            <a:avLst/>
          </a:prstGeom>
          <a:solidFill>
            <a:srgbClr val="FFFFFF"/>
          </a:solidFill>
          <a:ln w="9525">
            <a:solidFill>
              <a:srgbClr val="B8B2A7"/>
            </a:solidFill>
            <a:prstDash val="solid"/>
          </a:ln>
        </p:spPr>
      </p:sp>
      <p:sp>
        <p:nvSpPr>
          <p:cNvPr id="63" name="Text 61"/>
          <p:cNvSpPr txBox="1"/>
          <p:nvPr/>
        </p:nvSpPr>
        <p:spPr>
          <a:xfrm>
            <a:off x="9821753"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64" name="Shape 62"/>
          <p:cNvSpPr/>
          <p:nvPr/>
        </p:nvSpPr>
        <p:spPr>
          <a:xfrm>
            <a:off x="10274930" y="2468880"/>
            <a:ext cx="384048" cy="384048"/>
          </a:xfrm>
          <a:prstGeom prst="rect">
            <a:avLst/>
          </a:prstGeom>
          <a:solidFill>
            <a:srgbClr val="FFFFFF"/>
          </a:solidFill>
          <a:ln w="9525">
            <a:solidFill>
              <a:srgbClr val="B8B2A7"/>
            </a:solidFill>
            <a:prstDash val="solid"/>
          </a:ln>
        </p:spPr>
      </p:sp>
      <p:sp>
        <p:nvSpPr>
          <p:cNvPr id="65" name="Text 63"/>
          <p:cNvSpPr txBox="1"/>
          <p:nvPr/>
        </p:nvSpPr>
        <p:spPr>
          <a:xfrm>
            <a:off x="10274930"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66" name="Shape 64"/>
          <p:cNvSpPr/>
          <p:nvPr/>
        </p:nvSpPr>
        <p:spPr>
          <a:xfrm>
            <a:off x="10728107" y="2468880"/>
            <a:ext cx="384048" cy="384048"/>
          </a:xfrm>
          <a:prstGeom prst="rect">
            <a:avLst/>
          </a:prstGeom>
          <a:solidFill>
            <a:srgbClr val="FFFFFF"/>
          </a:solidFill>
          <a:ln w="9525">
            <a:solidFill>
              <a:srgbClr val="B8B2A7"/>
            </a:solidFill>
            <a:prstDash val="solid"/>
          </a:ln>
        </p:spPr>
      </p:sp>
      <p:sp>
        <p:nvSpPr>
          <p:cNvPr id="67" name="Text 65"/>
          <p:cNvSpPr txBox="1"/>
          <p:nvPr/>
        </p:nvSpPr>
        <p:spPr>
          <a:xfrm>
            <a:off x="10728107"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68" name="Shape 66"/>
          <p:cNvSpPr/>
          <p:nvPr/>
        </p:nvSpPr>
        <p:spPr>
          <a:xfrm>
            <a:off x="11181283" y="2468880"/>
            <a:ext cx="384048" cy="384048"/>
          </a:xfrm>
          <a:prstGeom prst="rect">
            <a:avLst/>
          </a:prstGeom>
          <a:solidFill>
            <a:srgbClr val="FFFFFF"/>
          </a:solidFill>
          <a:ln w="9525">
            <a:solidFill>
              <a:srgbClr val="B8B2A7"/>
            </a:solidFill>
            <a:prstDash val="solid"/>
          </a:ln>
        </p:spPr>
      </p:sp>
      <p:sp>
        <p:nvSpPr>
          <p:cNvPr id="69" name="Text 67"/>
          <p:cNvSpPr txBox="1"/>
          <p:nvPr/>
        </p:nvSpPr>
        <p:spPr>
          <a:xfrm>
            <a:off x="11181283"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70" name="Text 68"/>
          <p:cNvSpPr txBox="1"/>
          <p:nvPr/>
        </p:nvSpPr>
        <p:spPr>
          <a:xfrm>
            <a:off x="8183880" y="2971800"/>
            <a:ext cx="685800" cy="365760"/>
          </a:xfrm>
          <a:prstGeom prst="rect">
            <a:avLst/>
          </a:prstGeom>
          <a:noFill/>
          <a:ln/>
        </p:spPr>
        <p:txBody>
          <a:bodyPr wrap="square" lIns="0" tIns="0" rIns="0" bIns="0" rtlCol="0" anchor="t"/>
          <a:lstStyle/>
          <a:p>
            <a:pPr indent="0" marL="0">
              <a:buNone/>
            </a:pPr>
            <a:r>
              <a:rPr lang="en-US" sz="1300" dirty="0">
                <a:solidFill>
                  <a:schemeClr val="tx2"/>
                </a:solidFill>
              </a:rPr>
              <a:t>sum</a:t>
            </a:r>
            <a:endParaRPr lang="en-US" sz="1300" dirty="0"/>
          </a:p>
        </p:txBody>
      </p:sp>
      <p:sp>
        <p:nvSpPr>
          <p:cNvPr id="71" name="Shape 69"/>
          <p:cNvSpPr/>
          <p:nvPr/>
        </p:nvSpPr>
        <p:spPr>
          <a:xfrm>
            <a:off x="8915400" y="2926080"/>
            <a:ext cx="384048" cy="384048"/>
          </a:xfrm>
          <a:prstGeom prst="rect">
            <a:avLst/>
          </a:prstGeom>
          <a:solidFill>
            <a:srgbClr val="F3EFE6"/>
          </a:solidFill>
          <a:ln w="19050">
            <a:solidFill>
              <a:srgbClr val="8C7B5E"/>
            </a:solidFill>
            <a:prstDash val="solid"/>
          </a:ln>
        </p:spPr>
      </p:sp>
      <p:sp>
        <p:nvSpPr>
          <p:cNvPr id="72" name="Text 70"/>
          <p:cNvSpPr txBox="1"/>
          <p:nvPr/>
        </p:nvSpPr>
        <p:spPr>
          <a:xfrm>
            <a:off x="8915400"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73" name="Shape 71"/>
          <p:cNvSpPr/>
          <p:nvPr/>
        </p:nvSpPr>
        <p:spPr>
          <a:xfrm>
            <a:off x="9368577" y="2926080"/>
            <a:ext cx="384048" cy="384048"/>
          </a:xfrm>
          <a:prstGeom prst="rect">
            <a:avLst/>
          </a:prstGeom>
          <a:solidFill>
            <a:srgbClr val="F3EFE6"/>
          </a:solidFill>
          <a:ln w="19050">
            <a:solidFill>
              <a:srgbClr val="8C7B5E"/>
            </a:solidFill>
            <a:prstDash val="solid"/>
          </a:ln>
        </p:spPr>
      </p:sp>
      <p:sp>
        <p:nvSpPr>
          <p:cNvPr id="74" name="Text 72"/>
          <p:cNvSpPr txBox="1"/>
          <p:nvPr/>
        </p:nvSpPr>
        <p:spPr>
          <a:xfrm>
            <a:off x="9368577"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75" name="Shape 73"/>
          <p:cNvSpPr/>
          <p:nvPr/>
        </p:nvSpPr>
        <p:spPr>
          <a:xfrm>
            <a:off x="9821753" y="2926080"/>
            <a:ext cx="384048" cy="384048"/>
          </a:xfrm>
          <a:prstGeom prst="rect">
            <a:avLst/>
          </a:prstGeom>
          <a:solidFill>
            <a:srgbClr val="F3EFE6"/>
          </a:solidFill>
          <a:ln w="19050">
            <a:solidFill>
              <a:srgbClr val="8C7B5E"/>
            </a:solidFill>
            <a:prstDash val="solid"/>
          </a:ln>
        </p:spPr>
      </p:sp>
      <p:sp>
        <p:nvSpPr>
          <p:cNvPr id="76" name="Text 74"/>
          <p:cNvSpPr txBox="1"/>
          <p:nvPr/>
        </p:nvSpPr>
        <p:spPr>
          <a:xfrm>
            <a:off x="9821753"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77" name="Shape 75"/>
          <p:cNvSpPr/>
          <p:nvPr/>
        </p:nvSpPr>
        <p:spPr>
          <a:xfrm>
            <a:off x="10274930" y="2926080"/>
            <a:ext cx="384048" cy="384048"/>
          </a:xfrm>
          <a:prstGeom prst="rect">
            <a:avLst/>
          </a:prstGeom>
          <a:solidFill>
            <a:srgbClr val="F3EFE6"/>
          </a:solidFill>
          <a:ln w="19050">
            <a:solidFill>
              <a:srgbClr val="8C7B5E"/>
            </a:solidFill>
            <a:prstDash val="solid"/>
          </a:ln>
        </p:spPr>
      </p:sp>
      <p:sp>
        <p:nvSpPr>
          <p:cNvPr id="78" name="Text 76"/>
          <p:cNvSpPr txBox="1"/>
          <p:nvPr/>
        </p:nvSpPr>
        <p:spPr>
          <a:xfrm>
            <a:off x="10274930"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79" name="Shape 77"/>
          <p:cNvSpPr/>
          <p:nvPr/>
        </p:nvSpPr>
        <p:spPr>
          <a:xfrm>
            <a:off x="10728107" y="2926080"/>
            <a:ext cx="384048" cy="384048"/>
          </a:xfrm>
          <a:prstGeom prst="rect">
            <a:avLst/>
          </a:prstGeom>
          <a:solidFill>
            <a:srgbClr val="F3EFE6"/>
          </a:solidFill>
          <a:ln w="19050">
            <a:solidFill>
              <a:srgbClr val="8C7B5E"/>
            </a:solidFill>
            <a:prstDash val="solid"/>
          </a:ln>
        </p:spPr>
      </p:sp>
      <p:sp>
        <p:nvSpPr>
          <p:cNvPr id="80" name="Text 78"/>
          <p:cNvSpPr txBox="1"/>
          <p:nvPr/>
        </p:nvSpPr>
        <p:spPr>
          <a:xfrm>
            <a:off x="10728107"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1" name="Shape 79"/>
          <p:cNvSpPr/>
          <p:nvPr/>
        </p:nvSpPr>
        <p:spPr>
          <a:xfrm>
            <a:off x="11181283" y="2926080"/>
            <a:ext cx="384048" cy="384048"/>
          </a:xfrm>
          <a:prstGeom prst="rect">
            <a:avLst/>
          </a:prstGeom>
          <a:solidFill>
            <a:srgbClr val="F3EFE6"/>
          </a:solidFill>
          <a:ln w="19050">
            <a:solidFill>
              <a:srgbClr val="8C7B5E"/>
            </a:solidFill>
            <a:prstDash val="solid"/>
          </a:ln>
        </p:spPr>
      </p:sp>
      <p:sp>
        <p:nvSpPr>
          <p:cNvPr id="82" name="Text 80"/>
          <p:cNvSpPr txBox="1"/>
          <p:nvPr/>
        </p:nvSpPr>
        <p:spPr>
          <a:xfrm>
            <a:off x="11181283"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3" name="Text 81"/>
          <p:cNvSpPr txBox="1"/>
          <p:nvPr/>
        </p:nvSpPr>
        <p:spPr>
          <a:xfrm>
            <a:off x="822960" y="3108960"/>
            <a:ext cx="6949440" cy="548640"/>
          </a:xfrm>
          <a:prstGeom prst="rect">
            <a:avLst/>
          </a:prstGeom>
          <a:noFill/>
          <a:ln/>
        </p:spPr>
        <p:txBody>
          <a:bodyPr wrap="square" lIns="0" tIns="0" rIns="0" bIns="0" rtlCol="0" anchor="t"/>
          <a:lstStyle/>
          <a:p>
            <a:pPr indent="0" marL="0">
              <a:buNone/>
            </a:pPr>
            <a:r>
              <a:rPr lang="en-US" sz="1500" dirty="0">
                <a:solidFill>
                  <a:schemeClr val="tx2"/>
                </a:solidFill>
              </a:rPr>
              <a:t>Periodic autocorrelation: slide a sequence against itself by s and count agreements minus disagreements.</a:t>
            </a:r>
            <a:endParaRPr lang="en-US" sz="1500" dirty="0"/>
          </a:p>
        </p:txBody>
      </p:sp>
      <p:sp>
        <p:nvSpPr>
          <p:cNvPr id="84" name="Text 82"/>
          <p:cNvSpPr txBox="1"/>
          <p:nvPr/>
        </p:nvSpPr>
        <p:spPr>
          <a:xfrm>
            <a:off x="822960" y="4114800"/>
            <a:ext cx="5486400" cy="365760"/>
          </a:xfrm>
          <a:prstGeom prst="rect">
            <a:avLst/>
          </a:prstGeom>
          <a:noFill/>
          <a:ln/>
        </p:spPr>
        <p:txBody>
          <a:bodyPr wrap="square" lIns="0" tIns="0" rIns="0" bIns="0" rtlCol="0" anchor="t"/>
          <a:lstStyle/>
          <a:p>
            <a:pPr indent="0" marL="0">
              <a:buNone/>
            </a:pPr>
            <a:r>
              <a:rPr lang="en-US" sz="1800" b="1" dirty="0">
                <a:solidFill>
                  <a:schemeClr val="tx1"/>
                </a:solidFill>
              </a:rPr>
              <a:t>A Legendre pair of odd length ℓ:</a:t>
            </a:r>
            <a:endParaRPr lang="en-US" sz="1800" dirty="0"/>
          </a:p>
        </p:txBody>
      </p:sp>
      <p:sp>
        <p:nvSpPr>
          <p:cNvPr id="85" name="Text 83"/>
          <p:cNvSpPr txBox="1"/>
          <p:nvPr/>
        </p:nvSpPr>
        <p:spPr>
          <a:xfrm>
            <a:off x="822960" y="4572000"/>
            <a:ext cx="7315200" cy="457200"/>
          </a:xfrm>
          <a:prstGeom prst="rect">
            <a:avLst/>
          </a:prstGeom>
          <a:noFill/>
          <a:ln/>
        </p:spPr>
        <p:txBody>
          <a:bodyPr wrap="square" lIns="0" tIns="0" rIns="0" bIns="0" rtlCol="0" anchor="t"/>
          <a:lstStyle/>
          <a:p>
            <a:pPr indent="0" marL="0">
              <a:buNone/>
            </a:pPr>
            <a:r>
              <a:rPr lang="en-US" sz="2000" dirty="0">
                <a:solidFill>
                  <a:schemeClr val="tx1"/>
                </a:solidFill>
                <a:latin typeface="Cambria" pitchFamily="34" charset="0"/>
                <a:ea typeface="Cambria" pitchFamily="34" charset="-122"/>
                <a:cs typeface="Cambria" pitchFamily="34" charset="-120"/>
              </a:rPr>
              <a:t>C</a:t>
            </a:r>
            <a:pPr indent="0" marL="0">
              <a:buNone/>
            </a:pPr>
            <a:r>
              <a:rPr lang="en-US" sz="2000" baseline="-40000" dirty="0">
                <a:solidFill>
                  <a:schemeClr val="tx1"/>
                </a:solidFill>
                <a:latin typeface="Cambria" pitchFamily="34" charset="0"/>
                <a:ea typeface="Cambria" pitchFamily="34" charset="-122"/>
                <a:cs typeface="Cambria" pitchFamily="34" charset="-120"/>
              </a:rPr>
              <a:t>A</a:t>
            </a:r>
            <a:pPr indent="0" marL="0">
              <a:buNone/>
            </a:pPr>
            <a:r>
              <a:rPr lang="en-US" sz="2000" dirty="0">
                <a:solidFill>
                  <a:schemeClr val="tx1"/>
                </a:solidFill>
                <a:latin typeface="Cambria" pitchFamily="34" charset="0"/>
                <a:ea typeface="Cambria" pitchFamily="34" charset="-122"/>
                <a:cs typeface="Cambria" pitchFamily="34" charset="-120"/>
              </a:rPr>
              <a:t>(s) + </a:t>
            </a:r>
            <a:pPr indent="0" marL="0">
              <a:buNone/>
            </a:pPr>
            <a:r>
              <a:rPr lang="en-US" sz="2000" dirty="0">
                <a:solidFill>
                  <a:schemeClr val="tx1"/>
                </a:solidFill>
                <a:latin typeface="Cambria" pitchFamily="34" charset="0"/>
                <a:ea typeface="Cambria" pitchFamily="34" charset="-122"/>
                <a:cs typeface="Cambria" pitchFamily="34" charset="-120"/>
              </a:rPr>
              <a:t>C</a:t>
            </a:r>
            <a:pPr indent="0" marL="0">
              <a:buNone/>
            </a:pPr>
            <a:r>
              <a:rPr lang="en-US" sz="2000" baseline="-40000" dirty="0">
                <a:solidFill>
                  <a:schemeClr val="tx1"/>
                </a:solidFill>
                <a:latin typeface="Cambria" pitchFamily="34" charset="0"/>
                <a:ea typeface="Cambria" pitchFamily="34" charset="-122"/>
                <a:cs typeface="Cambria" pitchFamily="34" charset="-120"/>
              </a:rPr>
              <a:t>B</a:t>
            </a:r>
            <a:pPr indent="0" marL="0">
              <a:buNone/>
            </a:pPr>
            <a:r>
              <a:rPr lang="en-US" sz="2000" dirty="0">
                <a:solidFill>
                  <a:schemeClr val="tx1"/>
                </a:solidFill>
                <a:latin typeface="Cambria" pitchFamily="34" charset="0"/>
                <a:ea typeface="Cambria" pitchFamily="34" charset="-122"/>
                <a:cs typeface="Cambria" pitchFamily="34" charset="-120"/>
              </a:rPr>
              <a:t>(s) = −2   for every shift s ≠ 0</a:t>
            </a:r>
            <a:endParaRPr lang="en-US" sz="2000" dirty="0"/>
          </a:p>
        </p:txBody>
      </p:sp>
      <p:sp>
        <p:nvSpPr>
          <p:cNvPr id="86" name="Text 84"/>
          <p:cNvSpPr txBox="1"/>
          <p:nvPr/>
        </p:nvSpPr>
        <p:spPr>
          <a:xfrm>
            <a:off x="822960" y="5074920"/>
            <a:ext cx="6400800" cy="365760"/>
          </a:xfrm>
          <a:prstGeom prst="rect">
            <a:avLst/>
          </a:prstGeom>
          <a:noFill/>
          <a:ln/>
        </p:spPr>
        <p:txBody>
          <a:bodyPr wrap="square" lIns="0" tIns="0" rIns="0" bIns="0" rtlCol="0" anchor="t"/>
          <a:lstStyle/>
          <a:p>
            <a:pPr indent="0" marL="0">
              <a:buNone/>
            </a:pPr>
            <a:r>
              <a:rPr lang="en-US" sz="1400" dirty="0">
                <a:solidFill>
                  <a:schemeClr val="tx2"/>
                </a:solidFill>
              </a:rPr>
              <a:t>equivalently, in the frequency domain,</a:t>
            </a:r>
            <a:endParaRPr lang="en-US" sz="1400" dirty="0"/>
          </a:p>
        </p:txBody>
      </p:sp>
      <p:sp>
        <p:nvSpPr>
          <p:cNvPr id="87" name="Text 85"/>
          <p:cNvSpPr txBox="1"/>
          <p:nvPr/>
        </p:nvSpPr>
        <p:spPr>
          <a:xfrm>
            <a:off x="822960" y="5440680"/>
            <a:ext cx="8229600" cy="457200"/>
          </a:xfrm>
          <a:prstGeom prst="rect">
            <a:avLst/>
          </a:prstGeom>
          <a:noFill/>
          <a:ln/>
        </p:spPr>
        <p:txBody>
          <a:bodyPr wrap="square" lIns="0" tIns="0" rIns="0" bIns="0" rtlCol="0" anchor="t"/>
          <a:lstStyle/>
          <a:p>
            <a:pPr indent="0" marL="0">
              <a:buNone/>
            </a:pPr>
            <a:r>
              <a:rPr lang="en-US" sz="2000" dirty="0">
                <a:solidFill>
                  <a:schemeClr val="tx1"/>
                </a:solidFill>
                <a:latin typeface="Cambria" pitchFamily="34" charset="0"/>
                <a:ea typeface="Cambria" pitchFamily="34" charset="-122"/>
                <a:cs typeface="Cambria" pitchFamily="34" charset="-120"/>
              </a:rPr>
              <a:t>PSD</a:t>
            </a:r>
            <a:pPr indent="0" marL="0">
              <a:buNone/>
            </a:pPr>
            <a:r>
              <a:rPr lang="en-US" sz="2000" baseline="-40000" dirty="0">
                <a:solidFill>
                  <a:schemeClr val="tx1"/>
                </a:solidFill>
                <a:latin typeface="Cambria" pitchFamily="34" charset="0"/>
                <a:ea typeface="Cambria" pitchFamily="34" charset="-122"/>
                <a:cs typeface="Cambria" pitchFamily="34" charset="-120"/>
              </a:rPr>
              <a:t>A</a:t>
            </a:r>
            <a:pPr indent="0" marL="0">
              <a:buNone/>
            </a:pPr>
            <a:r>
              <a:rPr lang="en-US" sz="2000" dirty="0">
                <a:solidFill>
                  <a:schemeClr val="tx1"/>
                </a:solidFill>
                <a:latin typeface="Cambria" pitchFamily="34" charset="0"/>
                <a:ea typeface="Cambria" pitchFamily="34" charset="-122"/>
                <a:cs typeface="Cambria" pitchFamily="34" charset="-120"/>
              </a:rPr>
              <a:t>(k) + </a:t>
            </a:r>
            <a:pPr indent="0" marL="0">
              <a:buNone/>
            </a:pPr>
            <a:r>
              <a:rPr lang="en-US" sz="2000" dirty="0">
                <a:solidFill>
                  <a:schemeClr val="tx1"/>
                </a:solidFill>
                <a:latin typeface="Cambria" pitchFamily="34" charset="0"/>
                <a:ea typeface="Cambria" pitchFamily="34" charset="-122"/>
                <a:cs typeface="Cambria" pitchFamily="34" charset="-120"/>
              </a:rPr>
              <a:t>PSD</a:t>
            </a:r>
            <a:pPr indent="0" marL="0">
              <a:buNone/>
            </a:pPr>
            <a:r>
              <a:rPr lang="en-US" sz="2000" baseline="-40000" dirty="0">
                <a:solidFill>
                  <a:schemeClr val="tx1"/>
                </a:solidFill>
                <a:latin typeface="Cambria" pitchFamily="34" charset="0"/>
                <a:ea typeface="Cambria" pitchFamily="34" charset="-122"/>
                <a:cs typeface="Cambria" pitchFamily="34" charset="-120"/>
              </a:rPr>
              <a:t>B</a:t>
            </a:r>
            <a:pPr indent="0" marL="0">
              <a:buNone/>
            </a:pPr>
            <a:r>
              <a:rPr lang="en-US" sz="2000" dirty="0">
                <a:solidFill>
                  <a:schemeClr val="tx1"/>
                </a:solidFill>
                <a:latin typeface="Cambria" pitchFamily="34" charset="0"/>
                <a:ea typeface="Cambria" pitchFamily="34" charset="-122"/>
                <a:cs typeface="Cambria" pitchFamily="34" charset="-120"/>
              </a:rPr>
              <a:t>(k) = 2ℓ + 2   for every frequency k ≠ 0</a:t>
            </a:r>
            <a:endParaRPr lang="en-US" sz="2000" dirty="0"/>
          </a:p>
        </p:txBody>
      </p:sp>
      <p:sp>
        <p:nvSpPr>
          <p:cNvPr id="88" name="Text 86"/>
          <p:cNvSpPr txBox="1"/>
          <p:nvPr/>
        </p:nvSpPr>
        <p:spPr>
          <a:xfrm>
            <a:off x="8915400" y="3429000"/>
            <a:ext cx="2834640" cy="640080"/>
          </a:xfrm>
          <a:prstGeom prst="rect">
            <a:avLst/>
          </a:prstGeom>
          <a:noFill/>
          <a:ln/>
        </p:spPr>
        <p:txBody>
          <a:bodyPr wrap="square" lIns="0" tIns="0" rIns="0" bIns="0" rtlCol="0" anchor="t"/>
          <a:lstStyle/>
          <a:p>
            <a:pPr indent="0" marL="0">
              <a:buNone/>
            </a:pPr>
            <a:r>
              <a:rPr lang="en-US" sz="1200" dirty="0">
                <a:solidFill>
                  <a:schemeClr val="tx2"/>
                </a:solidFill>
              </a:rPr>
              <a:t>Shown: a genuine pair of length 13, built from the Legendre symbol mod 13.</a:t>
            </a:r>
            <a:endParaRPr lang="en-US" sz="12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Why length 117</a:t>
            </a:r>
            <a:endParaRPr lang="en-US" sz="3200" dirty="0"/>
          </a:p>
        </p:txBody>
      </p:sp>
      <p:sp>
        <p:nvSpPr>
          <p:cNvPr id="3" name="Shape 1"/>
          <p:cNvSpPr/>
          <p:nvPr/>
        </p:nvSpPr>
        <p:spPr>
          <a:xfrm>
            <a:off x="822960" y="1554480"/>
            <a:ext cx="1463040" cy="1463040"/>
          </a:xfrm>
          <a:prstGeom prst="rect">
            <a:avLst/>
          </a:prstGeom>
          <a:solidFill>
            <a:srgbClr val="FFFFFF">
              <a:alpha val="75000"/>
            </a:srgbClr>
          </a:solidFill>
          <a:ln w="9525">
            <a:solidFill>
              <a:srgbClr val="B8B2A7"/>
            </a:solidFill>
            <a:prstDash val="solid"/>
          </a:ln>
        </p:spPr>
      </p:sp>
      <p:sp>
        <p:nvSpPr>
          <p:cNvPr id="4" name="Text 2"/>
          <p:cNvSpPr txBox="1"/>
          <p:nvPr/>
        </p:nvSpPr>
        <p:spPr>
          <a:xfrm>
            <a:off x="822960" y="155448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circ(A)</a:t>
            </a:r>
            <a:endParaRPr lang="en-US" sz="1600" dirty="0"/>
          </a:p>
        </p:txBody>
      </p:sp>
      <p:sp>
        <p:nvSpPr>
          <p:cNvPr id="5" name="Shape 3"/>
          <p:cNvSpPr/>
          <p:nvPr/>
        </p:nvSpPr>
        <p:spPr>
          <a:xfrm>
            <a:off x="2286000" y="1554480"/>
            <a:ext cx="1463040" cy="1463040"/>
          </a:xfrm>
          <a:prstGeom prst="rect">
            <a:avLst/>
          </a:prstGeom>
          <a:solidFill>
            <a:srgbClr val="FFFFFF">
              <a:alpha val="75000"/>
            </a:srgbClr>
          </a:solidFill>
          <a:ln w="9525">
            <a:solidFill>
              <a:srgbClr val="B8B2A7"/>
            </a:solidFill>
            <a:prstDash val="solid"/>
          </a:ln>
        </p:spPr>
      </p:sp>
      <p:sp>
        <p:nvSpPr>
          <p:cNvPr id="6" name="Text 4"/>
          <p:cNvSpPr txBox="1"/>
          <p:nvPr/>
        </p:nvSpPr>
        <p:spPr>
          <a:xfrm>
            <a:off x="2286000" y="155448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circ(B)</a:t>
            </a:r>
            <a:endParaRPr lang="en-US" sz="1600" dirty="0"/>
          </a:p>
        </p:txBody>
      </p:sp>
      <p:sp>
        <p:nvSpPr>
          <p:cNvPr id="7" name="Shape 5"/>
          <p:cNvSpPr/>
          <p:nvPr/>
        </p:nvSpPr>
        <p:spPr>
          <a:xfrm>
            <a:off x="822960" y="3017520"/>
            <a:ext cx="1463040" cy="1463040"/>
          </a:xfrm>
          <a:prstGeom prst="rect">
            <a:avLst/>
          </a:prstGeom>
          <a:solidFill>
            <a:srgbClr val="FFFFFF">
              <a:alpha val="75000"/>
            </a:srgbClr>
          </a:solidFill>
          <a:ln w="9525">
            <a:solidFill>
              <a:srgbClr val="B8B2A7"/>
            </a:solidFill>
            <a:prstDash val="solid"/>
          </a:ln>
        </p:spPr>
      </p:sp>
      <p:sp>
        <p:nvSpPr>
          <p:cNvPr id="8" name="Text 6"/>
          <p:cNvSpPr txBox="1"/>
          <p:nvPr/>
        </p:nvSpPr>
        <p:spPr>
          <a:xfrm>
            <a:off x="822960" y="301752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circ(B)ᵀ</a:t>
            </a:r>
            <a:endParaRPr lang="en-US" sz="1600" dirty="0"/>
          </a:p>
        </p:txBody>
      </p:sp>
      <p:sp>
        <p:nvSpPr>
          <p:cNvPr id="9" name="Shape 7"/>
          <p:cNvSpPr/>
          <p:nvPr/>
        </p:nvSpPr>
        <p:spPr>
          <a:xfrm>
            <a:off x="2286000" y="3017520"/>
            <a:ext cx="1463040" cy="1463040"/>
          </a:xfrm>
          <a:prstGeom prst="rect">
            <a:avLst/>
          </a:prstGeom>
          <a:solidFill>
            <a:srgbClr val="FFFFFF">
              <a:alpha val="75000"/>
            </a:srgbClr>
          </a:solidFill>
          <a:ln w="9525">
            <a:solidFill>
              <a:srgbClr val="B8B2A7"/>
            </a:solidFill>
            <a:prstDash val="solid"/>
          </a:ln>
        </p:spPr>
      </p:sp>
      <p:sp>
        <p:nvSpPr>
          <p:cNvPr id="10" name="Text 8"/>
          <p:cNvSpPr txBox="1"/>
          <p:nvPr/>
        </p:nvSpPr>
        <p:spPr>
          <a:xfrm>
            <a:off x="2286000" y="301752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−circ(A)ᵀ</a:t>
            </a:r>
            <a:endParaRPr lang="en-US" sz="1600" dirty="0"/>
          </a:p>
        </p:txBody>
      </p:sp>
      <p:sp>
        <p:nvSpPr>
          <p:cNvPr id="11" name="Shape 9"/>
          <p:cNvSpPr/>
          <p:nvPr/>
        </p:nvSpPr>
        <p:spPr>
          <a:xfrm>
            <a:off x="640080" y="1371600"/>
            <a:ext cx="3291840" cy="3291840"/>
          </a:xfrm>
          <a:prstGeom prst="rect">
            <a:avLst/>
          </a:prstGeom>
          <a:solidFill>
            <a:srgbClr val="FFFFFF">
              <a:alpha val="0"/>
            </a:srgbClr>
          </a:solidFill>
          <a:ln w="19050">
            <a:solidFill>
              <a:srgbClr val="8C7B5E"/>
            </a:solidFill>
            <a:prstDash val="dash"/>
          </a:ln>
        </p:spPr>
      </p:sp>
      <p:sp>
        <p:nvSpPr>
          <p:cNvPr id="12" name="Text 10"/>
          <p:cNvSpPr txBox="1"/>
          <p:nvPr/>
        </p:nvSpPr>
        <p:spPr>
          <a:xfrm>
            <a:off x="640080" y="4800600"/>
            <a:ext cx="3474720" cy="548640"/>
          </a:xfrm>
          <a:prstGeom prst="rect">
            <a:avLst/>
          </a:prstGeom>
          <a:noFill/>
          <a:ln/>
        </p:spPr>
        <p:txBody>
          <a:bodyPr wrap="square" lIns="0" tIns="0" rIns="0" bIns="0" rtlCol="0" anchor="t"/>
          <a:lstStyle/>
          <a:p>
            <a:pPr indent="0" marL="0">
              <a:buNone/>
            </a:pPr>
            <a:r>
              <a:rPr lang="en-US" sz="1200" dirty="0">
                <a:solidFill>
                  <a:schemeClr val="tx2"/>
                </a:solidFill>
              </a:rPr>
              <a:t>two-circulant core, bordered: a Hadamard matrix of order 2ℓ + 2</a:t>
            </a:r>
            <a:endParaRPr lang="en-US" sz="1200" dirty="0"/>
          </a:p>
        </p:txBody>
      </p:sp>
      <p:sp>
        <p:nvSpPr>
          <p:cNvPr id="13" name="Text 11"/>
          <p:cNvSpPr txBox="1"/>
          <p:nvPr/>
        </p:nvSpPr>
        <p:spPr>
          <a:xfrm>
            <a:off x="4754880" y="1463040"/>
            <a:ext cx="2926080" cy="822960"/>
          </a:xfrm>
          <a:prstGeom prst="rect">
            <a:avLst/>
          </a:prstGeom>
          <a:noFill/>
          <a:ln/>
        </p:spPr>
        <p:txBody>
          <a:bodyPr wrap="square" lIns="0" tIns="0" rIns="0" bIns="0" rtlCol="0" anchor="t"/>
          <a:lstStyle/>
          <a:p>
            <a:pPr algn="l" indent="0" marL="0">
              <a:buNone/>
            </a:pPr>
            <a:r>
              <a:rPr lang="en-US" sz="4800" b="1" dirty="0">
                <a:solidFill>
                  <a:schemeClr val="tx1"/>
                </a:solidFill>
                <a:latin typeface="Cambria" pitchFamily="34" charset="0"/>
                <a:ea typeface="Cambria" pitchFamily="34" charset="-122"/>
                <a:cs typeface="Cambria" pitchFamily="34" charset="-120"/>
              </a:rPr>
              <a:t>236</a:t>
            </a:r>
            <a:endParaRPr lang="en-US" sz="4800" dirty="0"/>
          </a:p>
        </p:txBody>
      </p:sp>
      <p:sp>
        <p:nvSpPr>
          <p:cNvPr id="14" name="Text 12"/>
          <p:cNvSpPr txBox="1"/>
          <p:nvPr/>
        </p:nvSpPr>
        <p:spPr>
          <a:xfrm>
            <a:off x="4754880" y="2331720"/>
            <a:ext cx="2926080" cy="731520"/>
          </a:xfrm>
          <a:prstGeom prst="rect">
            <a:avLst/>
          </a:prstGeom>
          <a:noFill/>
          <a:ln/>
        </p:spPr>
        <p:txBody>
          <a:bodyPr wrap="square" lIns="0" tIns="0" rIns="0" bIns="0" rtlCol="0" anchor="t"/>
          <a:lstStyle/>
          <a:p>
            <a:pPr algn="l" indent="0" marL="0">
              <a:buNone/>
            </a:pPr>
            <a:r>
              <a:rPr lang="en-US" sz="1300" dirty="0">
                <a:solidFill>
                  <a:schemeClr val="tx2"/>
                </a:solidFill>
              </a:rPr>
              <a:t>the Hadamard matrix a length-117 pair would produce (2 × 117 + 2)</a:t>
            </a:r>
            <a:endParaRPr lang="en-US" sz="1300" dirty="0"/>
          </a:p>
        </p:txBody>
      </p:sp>
      <p:sp>
        <p:nvSpPr>
          <p:cNvPr id="15" name="Text 13"/>
          <p:cNvSpPr txBox="1"/>
          <p:nvPr/>
        </p:nvSpPr>
        <p:spPr>
          <a:xfrm>
            <a:off x="8138160" y="1463040"/>
            <a:ext cx="3657600" cy="822960"/>
          </a:xfrm>
          <a:prstGeom prst="rect">
            <a:avLst/>
          </a:prstGeom>
          <a:noFill/>
          <a:ln/>
        </p:spPr>
        <p:txBody>
          <a:bodyPr wrap="square" lIns="0" tIns="0" rIns="0" bIns="0" rtlCol="0" anchor="t"/>
          <a:lstStyle/>
          <a:p>
            <a:pPr algn="l" indent="0" marL="0">
              <a:buNone/>
            </a:pPr>
            <a:r>
              <a:rPr lang="en-US" sz="4800" b="1" dirty="0">
                <a:solidFill>
                  <a:schemeClr val="tx1"/>
                </a:solidFill>
                <a:latin typeface="Cambria" pitchFamily="34" charset="0"/>
                <a:ea typeface="Cambria" pitchFamily="34" charset="-122"/>
                <a:cs typeface="Cambria" pitchFamily="34" charset="-120"/>
              </a:rPr>
              <a:t>9 × 13</a:t>
            </a:r>
            <a:endParaRPr lang="en-US" sz="4800" dirty="0"/>
          </a:p>
        </p:txBody>
      </p:sp>
      <p:sp>
        <p:nvSpPr>
          <p:cNvPr id="16" name="Text 14"/>
          <p:cNvSpPr txBox="1"/>
          <p:nvPr/>
        </p:nvSpPr>
        <p:spPr>
          <a:xfrm>
            <a:off x="8138160" y="2331720"/>
            <a:ext cx="3657600" cy="731520"/>
          </a:xfrm>
          <a:prstGeom prst="rect">
            <a:avLst/>
          </a:prstGeom>
          <a:noFill/>
          <a:ln/>
        </p:spPr>
        <p:txBody>
          <a:bodyPr wrap="square" lIns="0" tIns="0" rIns="0" bIns="0" rtlCol="0" anchor="t"/>
          <a:lstStyle/>
          <a:p>
            <a:pPr algn="l" indent="0" marL="0">
              <a:buNone/>
            </a:pPr>
            <a:r>
              <a:rPr lang="en-US" sz="1300" dirty="0">
                <a:solidFill>
                  <a:schemeClr val="tx2"/>
                </a:solidFill>
              </a:rPr>
              <a:t>117 is the first open length divisible by 9 in a conjecture on compression seeds</a:t>
            </a:r>
            <a:endParaRPr lang="en-US" sz="1300" dirty="0"/>
          </a:p>
        </p:txBody>
      </p:sp>
      <p:sp>
        <p:nvSpPr>
          <p:cNvPr id="17" name="Text 15"/>
          <p:cNvSpPr txBox="1"/>
          <p:nvPr/>
        </p:nvSpPr>
        <p:spPr>
          <a:xfrm>
            <a:off x="4754880" y="3383280"/>
            <a:ext cx="6949440" cy="21945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rPr>
              <a:t>Every odd prime length has a pair, straight from the Legendre symbol.</a:t>
            </a:r>
            <a:endParaRPr lang="en-US" sz="1500" dirty="0"/>
          </a:p>
          <a:p>
            <a:pPr marL="342900" indent="-342900">
              <a:spcAft>
                <a:spcPts val="600"/>
              </a:spcAft>
              <a:buSzPct val="100000"/>
              <a:buChar char="•"/>
            </a:pPr>
            <a:r>
              <a:rPr lang="en-US" sz="1500" dirty="0">
                <a:solidFill>
                  <a:schemeClr val="tx1"/>
                </a:solidFill>
              </a:rPr>
              <a:t>Composite lengths are reached by compression (Djokovic and Kotsireas, 2015), which turns the search into uncompressing a known seed.</a:t>
            </a:r>
            <a:endParaRPr lang="en-US" sz="1500" dirty="0"/>
          </a:p>
          <a:p>
            <a:pPr marL="342900" indent="-342900">
              <a:buSzPct val="100000"/>
              <a:buChar char="•"/>
            </a:pPr>
            <a:r>
              <a:rPr lang="en-US" sz="1500" dirty="0">
                <a:solidFill>
                  <a:schemeClr val="tx1"/>
                </a:solidFill>
              </a:rPr>
              <a:t>If pairs exist for every odd length, the Hadamard conjecture follows.</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Compression gives us a seed, and a space to search</a:t>
            </a:r>
            <a:endParaRPr lang="en-US" sz="3200" dirty="0"/>
          </a:p>
        </p:txBody>
      </p:sp>
      <p:sp>
        <p:nvSpPr>
          <p:cNvPr id="3" name="Shape 1"/>
          <p:cNvSpPr/>
          <p:nvPr/>
        </p:nvSpPr>
        <p:spPr>
          <a:xfrm>
            <a:off x="822960" y="1600200"/>
            <a:ext cx="274320" cy="274320"/>
          </a:xfrm>
          <a:prstGeom prst="rect">
            <a:avLst/>
          </a:prstGeom>
          <a:solidFill>
            <a:srgbClr val="FFFFFF"/>
          </a:solidFill>
          <a:ln w="9525">
            <a:solidFill>
              <a:srgbClr val="B8B2A7"/>
            </a:solidFill>
            <a:prstDash val="solid"/>
          </a:ln>
        </p:spPr>
      </p:sp>
      <p:sp>
        <p:nvSpPr>
          <p:cNvPr id="4" name="Shape 2"/>
          <p:cNvSpPr/>
          <p:nvPr/>
        </p:nvSpPr>
        <p:spPr>
          <a:xfrm>
            <a:off x="1152144" y="1600200"/>
            <a:ext cx="274320" cy="274320"/>
          </a:xfrm>
          <a:prstGeom prst="rect">
            <a:avLst/>
          </a:prstGeom>
          <a:solidFill>
            <a:srgbClr val="2E2E2E"/>
          </a:solidFill>
          <a:ln w="9525">
            <a:solidFill>
              <a:srgbClr val="2E2E2E"/>
            </a:solidFill>
            <a:prstDash val="solid"/>
          </a:ln>
        </p:spPr>
      </p:sp>
      <p:sp>
        <p:nvSpPr>
          <p:cNvPr id="5" name="Shape 3"/>
          <p:cNvSpPr/>
          <p:nvPr/>
        </p:nvSpPr>
        <p:spPr>
          <a:xfrm>
            <a:off x="1481328" y="1600200"/>
            <a:ext cx="274320" cy="274320"/>
          </a:xfrm>
          <a:prstGeom prst="rect">
            <a:avLst/>
          </a:prstGeom>
          <a:solidFill>
            <a:srgbClr val="2E2E2E"/>
          </a:solidFill>
          <a:ln w="9525">
            <a:solidFill>
              <a:srgbClr val="2E2E2E"/>
            </a:solidFill>
            <a:prstDash val="solid"/>
          </a:ln>
        </p:spPr>
      </p:sp>
      <p:sp>
        <p:nvSpPr>
          <p:cNvPr id="6" name="Shape 4"/>
          <p:cNvSpPr/>
          <p:nvPr/>
        </p:nvSpPr>
        <p:spPr>
          <a:xfrm>
            <a:off x="1810512" y="1600200"/>
            <a:ext cx="274320" cy="274320"/>
          </a:xfrm>
          <a:prstGeom prst="rect">
            <a:avLst/>
          </a:prstGeom>
          <a:solidFill>
            <a:srgbClr val="2E2E2E"/>
          </a:solidFill>
          <a:ln w="9525">
            <a:solidFill>
              <a:srgbClr val="2E2E2E"/>
            </a:solidFill>
            <a:prstDash val="solid"/>
          </a:ln>
        </p:spPr>
      </p:sp>
      <p:sp>
        <p:nvSpPr>
          <p:cNvPr id="7" name="Shape 5"/>
          <p:cNvSpPr/>
          <p:nvPr/>
        </p:nvSpPr>
        <p:spPr>
          <a:xfrm>
            <a:off x="2139696" y="1600200"/>
            <a:ext cx="274320" cy="274320"/>
          </a:xfrm>
          <a:prstGeom prst="rect">
            <a:avLst/>
          </a:prstGeom>
          <a:solidFill>
            <a:srgbClr val="FFFFFF"/>
          </a:solidFill>
          <a:ln w="9525">
            <a:solidFill>
              <a:srgbClr val="B8B2A7"/>
            </a:solidFill>
            <a:prstDash val="solid"/>
          </a:ln>
        </p:spPr>
      </p:sp>
      <p:sp>
        <p:nvSpPr>
          <p:cNvPr id="8" name="Shape 6"/>
          <p:cNvSpPr/>
          <p:nvPr/>
        </p:nvSpPr>
        <p:spPr>
          <a:xfrm>
            <a:off x="2468880" y="1600200"/>
            <a:ext cx="274320" cy="274320"/>
          </a:xfrm>
          <a:prstGeom prst="rect">
            <a:avLst/>
          </a:prstGeom>
          <a:solidFill>
            <a:srgbClr val="2E2E2E"/>
          </a:solidFill>
          <a:ln w="9525">
            <a:solidFill>
              <a:srgbClr val="2E2E2E"/>
            </a:solidFill>
            <a:prstDash val="solid"/>
          </a:ln>
        </p:spPr>
      </p:sp>
      <p:sp>
        <p:nvSpPr>
          <p:cNvPr id="9" name="Shape 7"/>
          <p:cNvSpPr/>
          <p:nvPr/>
        </p:nvSpPr>
        <p:spPr>
          <a:xfrm>
            <a:off x="2798064" y="1600200"/>
            <a:ext cx="274320" cy="274320"/>
          </a:xfrm>
          <a:prstGeom prst="rect">
            <a:avLst/>
          </a:prstGeom>
          <a:solidFill>
            <a:srgbClr val="2E2E2E"/>
          </a:solidFill>
          <a:ln w="9525">
            <a:solidFill>
              <a:srgbClr val="2E2E2E"/>
            </a:solidFill>
            <a:prstDash val="solid"/>
          </a:ln>
        </p:spPr>
      </p:sp>
      <p:sp>
        <p:nvSpPr>
          <p:cNvPr id="10" name="Shape 8"/>
          <p:cNvSpPr/>
          <p:nvPr/>
        </p:nvSpPr>
        <p:spPr>
          <a:xfrm>
            <a:off x="3127248" y="1600200"/>
            <a:ext cx="274320" cy="274320"/>
          </a:xfrm>
          <a:prstGeom prst="rect">
            <a:avLst/>
          </a:prstGeom>
          <a:solidFill>
            <a:srgbClr val="FFFFFF"/>
          </a:solidFill>
          <a:ln w="9525">
            <a:solidFill>
              <a:srgbClr val="B8B2A7"/>
            </a:solidFill>
            <a:prstDash val="solid"/>
          </a:ln>
        </p:spPr>
      </p:sp>
      <p:sp>
        <p:nvSpPr>
          <p:cNvPr id="11" name="Shape 9"/>
          <p:cNvSpPr/>
          <p:nvPr/>
        </p:nvSpPr>
        <p:spPr>
          <a:xfrm>
            <a:off x="3456432" y="1600200"/>
            <a:ext cx="274320" cy="274320"/>
          </a:xfrm>
          <a:prstGeom prst="rect">
            <a:avLst/>
          </a:prstGeom>
          <a:solidFill>
            <a:srgbClr val="FFFFFF"/>
          </a:solidFill>
          <a:ln w="9525">
            <a:solidFill>
              <a:srgbClr val="B8B2A7"/>
            </a:solidFill>
            <a:prstDash val="solid"/>
          </a:ln>
        </p:spPr>
      </p:sp>
      <p:sp>
        <p:nvSpPr>
          <p:cNvPr id="12" name="Shape 10"/>
          <p:cNvSpPr/>
          <p:nvPr/>
        </p:nvSpPr>
        <p:spPr>
          <a:xfrm>
            <a:off x="3785616" y="1600200"/>
            <a:ext cx="274320" cy="274320"/>
          </a:xfrm>
          <a:prstGeom prst="rect">
            <a:avLst/>
          </a:prstGeom>
          <a:solidFill>
            <a:srgbClr val="FFFFFF"/>
          </a:solidFill>
          <a:ln w="9525">
            <a:solidFill>
              <a:srgbClr val="B8B2A7"/>
            </a:solidFill>
            <a:prstDash val="solid"/>
          </a:ln>
        </p:spPr>
      </p:sp>
      <p:sp>
        <p:nvSpPr>
          <p:cNvPr id="13" name="Shape 11"/>
          <p:cNvSpPr/>
          <p:nvPr/>
        </p:nvSpPr>
        <p:spPr>
          <a:xfrm>
            <a:off x="4114800" y="1600200"/>
            <a:ext cx="274320" cy="274320"/>
          </a:xfrm>
          <a:prstGeom prst="rect">
            <a:avLst/>
          </a:prstGeom>
          <a:solidFill>
            <a:srgbClr val="FFFFFF"/>
          </a:solidFill>
          <a:ln w="9525">
            <a:solidFill>
              <a:srgbClr val="B8B2A7"/>
            </a:solidFill>
            <a:prstDash val="solid"/>
          </a:ln>
        </p:spPr>
      </p:sp>
      <p:sp>
        <p:nvSpPr>
          <p:cNvPr id="14" name="Shape 12"/>
          <p:cNvSpPr/>
          <p:nvPr/>
        </p:nvSpPr>
        <p:spPr>
          <a:xfrm>
            <a:off x="4443984" y="1600200"/>
            <a:ext cx="274320" cy="274320"/>
          </a:xfrm>
          <a:prstGeom prst="rect">
            <a:avLst/>
          </a:prstGeom>
          <a:solidFill>
            <a:srgbClr val="2E2E2E"/>
          </a:solidFill>
          <a:ln w="9525">
            <a:solidFill>
              <a:srgbClr val="2E2E2E"/>
            </a:solidFill>
            <a:prstDash val="solid"/>
          </a:ln>
        </p:spPr>
      </p:sp>
      <p:sp>
        <p:nvSpPr>
          <p:cNvPr id="15" name="Shape 13"/>
          <p:cNvSpPr/>
          <p:nvPr/>
        </p:nvSpPr>
        <p:spPr>
          <a:xfrm>
            <a:off x="4773168" y="1600200"/>
            <a:ext cx="274320" cy="274320"/>
          </a:xfrm>
          <a:prstGeom prst="rect">
            <a:avLst/>
          </a:prstGeom>
          <a:solidFill>
            <a:srgbClr val="FFFFFF"/>
          </a:solidFill>
          <a:ln w="9525">
            <a:solidFill>
              <a:srgbClr val="B8B2A7"/>
            </a:solidFill>
            <a:prstDash val="solid"/>
          </a:ln>
        </p:spPr>
      </p:sp>
      <p:sp>
        <p:nvSpPr>
          <p:cNvPr id="16" name="Shape 14"/>
          <p:cNvSpPr/>
          <p:nvPr/>
        </p:nvSpPr>
        <p:spPr>
          <a:xfrm>
            <a:off x="822960" y="1929384"/>
            <a:ext cx="274320" cy="274320"/>
          </a:xfrm>
          <a:prstGeom prst="rect">
            <a:avLst/>
          </a:prstGeom>
          <a:solidFill>
            <a:srgbClr val="FFFFFF"/>
          </a:solidFill>
          <a:ln w="9525">
            <a:solidFill>
              <a:srgbClr val="B8B2A7"/>
            </a:solidFill>
            <a:prstDash val="solid"/>
          </a:ln>
        </p:spPr>
      </p:sp>
      <p:sp>
        <p:nvSpPr>
          <p:cNvPr id="17" name="Shape 15"/>
          <p:cNvSpPr/>
          <p:nvPr/>
        </p:nvSpPr>
        <p:spPr>
          <a:xfrm>
            <a:off x="1152144" y="1929384"/>
            <a:ext cx="274320" cy="274320"/>
          </a:xfrm>
          <a:prstGeom prst="rect">
            <a:avLst/>
          </a:prstGeom>
          <a:solidFill>
            <a:srgbClr val="2E2E2E"/>
          </a:solidFill>
          <a:ln w="9525">
            <a:solidFill>
              <a:srgbClr val="2E2E2E"/>
            </a:solidFill>
            <a:prstDash val="solid"/>
          </a:ln>
        </p:spPr>
      </p:sp>
      <p:sp>
        <p:nvSpPr>
          <p:cNvPr id="18" name="Shape 16"/>
          <p:cNvSpPr/>
          <p:nvPr/>
        </p:nvSpPr>
        <p:spPr>
          <a:xfrm>
            <a:off x="1481328" y="1929384"/>
            <a:ext cx="274320" cy="274320"/>
          </a:xfrm>
          <a:prstGeom prst="rect">
            <a:avLst/>
          </a:prstGeom>
          <a:solidFill>
            <a:srgbClr val="FFFFFF"/>
          </a:solidFill>
          <a:ln w="9525">
            <a:solidFill>
              <a:srgbClr val="B8B2A7"/>
            </a:solidFill>
            <a:prstDash val="solid"/>
          </a:ln>
        </p:spPr>
      </p:sp>
      <p:sp>
        <p:nvSpPr>
          <p:cNvPr id="19" name="Shape 17"/>
          <p:cNvSpPr/>
          <p:nvPr/>
        </p:nvSpPr>
        <p:spPr>
          <a:xfrm>
            <a:off x="1810512" y="1929384"/>
            <a:ext cx="274320" cy="274320"/>
          </a:xfrm>
          <a:prstGeom prst="rect">
            <a:avLst/>
          </a:prstGeom>
          <a:solidFill>
            <a:srgbClr val="FFFFFF"/>
          </a:solidFill>
          <a:ln w="9525">
            <a:solidFill>
              <a:srgbClr val="B8B2A7"/>
            </a:solidFill>
            <a:prstDash val="solid"/>
          </a:ln>
        </p:spPr>
      </p:sp>
      <p:sp>
        <p:nvSpPr>
          <p:cNvPr id="20" name="Shape 18"/>
          <p:cNvSpPr/>
          <p:nvPr/>
        </p:nvSpPr>
        <p:spPr>
          <a:xfrm>
            <a:off x="2139696" y="1929384"/>
            <a:ext cx="274320" cy="274320"/>
          </a:xfrm>
          <a:prstGeom prst="rect">
            <a:avLst/>
          </a:prstGeom>
          <a:solidFill>
            <a:srgbClr val="FFFFFF"/>
          </a:solidFill>
          <a:ln w="9525">
            <a:solidFill>
              <a:srgbClr val="B8B2A7"/>
            </a:solidFill>
            <a:prstDash val="solid"/>
          </a:ln>
        </p:spPr>
      </p:sp>
      <p:sp>
        <p:nvSpPr>
          <p:cNvPr id="21" name="Shape 19"/>
          <p:cNvSpPr/>
          <p:nvPr/>
        </p:nvSpPr>
        <p:spPr>
          <a:xfrm>
            <a:off x="2468880" y="1929384"/>
            <a:ext cx="274320" cy="274320"/>
          </a:xfrm>
          <a:prstGeom prst="rect">
            <a:avLst/>
          </a:prstGeom>
          <a:solidFill>
            <a:srgbClr val="2E2E2E"/>
          </a:solidFill>
          <a:ln w="9525">
            <a:solidFill>
              <a:srgbClr val="2E2E2E"/>
            </a:solidFill>
            <a:prstDash val="solid"/>
          </a:ln>
        </p:spPr>
      </p:sp>
      <p:sp>
        <p:nvSpPr>
          <p:cNvPr id="22" name="Shape 20"/>
          <p:cNvSpPr/>
          <p:nvPr/>
        </p:nvSpPr>
        <p:spPr>
          <a:xfrm>
            <a:off x="2798064" y="1929384"/>
            <a:ext cx="274320" cy="274320"/>
          </a:xfrm>
          <a:prstGeom prst="rect">
            <a:avLst/>
          </a:prstGeom>
          <a:solidFill>
            <a:srgbClr val="2E2E2E"/>
          </a:solidFill>
          <a:ln w="9525">
            <a:solidFill>
              <a:srgbClr val="2E2E2E"/>
            </a:solidFill>
            <a:prstDash val="solid"/>
          </a:ln>
        </p:spPr>
      </p:sp>
      <p:sp>
        <p:nvSpPr>
          <p:cNvPr id="23" name="Shape 21"/>
          <p:cNvSpPr/>
          <p:nvPr/>
        </p:nvSpPr>
        <p:spPr>
          <a:xfrm>
            <a:off x="3127248" y="1929384"/>
            <a:ext cx="274320" cy="274320"/>
          </a:xfrm>
          <a:prstGeom prst="rect">
            <a:avLst/>
          </a:prstGeom>
          <a:solidFill>
            <a:srgbClr val="2E2E2E"/>
          </a:solidFill>
          <a:ln w="9525">
            <a:solidFill>
              <a:srgbClr val="2E2E2E"/>
            </a:solidFill>
            <a:prstDash val="solid"/>
          </a:ln>
        </p:spPr>
      </p:sp>
      <p:sp>
        <p:nvSpPr>
          <p:cNvPr id="24" name="Shape 22"/>
          <p:cNvSpPr/>
          <p:nvPr/>
        </p:nvSpPr>
        <p:spPr>
          <a:xfrm>
            <a:off x="3456432" y="1929384"/>
            <a:ext cx="274320" cy="274320"/>
          </a:xfrm>
          <a:prstGeom prst="rect">
            <a:avLst/>
          </a:prstGeom>
          <a:solidFill>
            <a:srgbClr val="2E2E2E"/>
          </a:solidFill>
          <a:ln w="9525">
            <a:solidFill>
              <a:srgbClr val="2E2E2E"/>
            </a:solidFill>
            <a:prstDash val="solid"/>
          </a:ln>
        </p:spPr>
      </p:sp>
      <p:sp>
        <p:nvSpPr>
          <p:cNvPr id="25" name="Shape 23"/>
          <p:cNvSpPr/>
          <p:nvPr/>
        </p:nvSpPr>
        <p:spPr>
          <a:xfrm>
            <a:off x="3785616" y="1929384"/>
            <a:ext cx="274320" cy="274320"/>
          </a:xfrm>
          <a:prstGeom prst="rect">
            <a:avLst/>
          </a:prstGeom>
          <a:solidFill>
            <a:srgbClr val="2E2E2E"/>
          </a:solidFill>
          <a:ln w="9525">
            <a:solidFill>
              <a:srgbClr val="2E2E2E"/>
            </a:solidFill>
            <a:prstDash val="solid"/>
          </a:ln>
        </p:spPr>
      </p:sp>
      <p:sp>
        <p:nvSpPr>
          <p:cNvPr id="26" name="Shape 24"/>
          <p:cNvSpPr/>
          <p:nvPr/>
        </p:nvSpPr>
        <p:spPr>
          <a:xfrm>
            <a:off x="4114800" y="1929384"/>
            <a:ext cx="274320" cy="274320"/>
          </a:xfrm>
          <a:prstGeom prst="rect">
            <a:avLst/>
          </a:prstGeom>
          <a:solidFill>
            <a:srgbClr val="FFFFFF"/>
          </a:solidFill>
          <a:ln w="9525">
            <a:solidFill>
              <a:srgbClr val="B8B2A7"/>
            </a:solidFill>
            <a:prstDash val="solid"/>
          </a:ln>
        </p:spPr>
      </p:sp>
      <p:sp>
        <p:nvSpPr>
          <p:cNvPr id="27" name="Shape 25"/>
          <p:cNvSpPr/>
          <p:nvPr/>
        </p:nvSpPr>
        <p:spPr>
          <a:xfrm>
            <a:off x="4443984" y="1929384"/>
            <a:ext cx="274320" cy="274320"/>
          </a:xfrm>
          <a:prstGeom prst="rect">
            <a:avLst/>
          </a:prstGeom>
          <a:solidFill>
            <a:srgbClr val="FFFFFF"/>
          </a:solidFill>
          <a:ln w="9525">
            <a:solidFill>
              <a:srgbClr val="B8B2A7"/>
            </a:solidFill>
            <a:prstDash val="solid"/>
          </a:ln>
        </p:spPr>
      </p:sp>
      <p:sp>
        <p:nvSpPr>
          <p:cNvPr id="28" name="Shape 26"/>
          <p:cNvSpPr/>
          <p:nvPr/>
        </p:nvSpPr>
        <p:spPr>
          <a:xfrm>
            <a:off x="4773168" y="1929384"/>
            <a:ext cx="274320" cy="274320"/>
          </a:xfrm>
          <a:prstGeom prst="rect">
            <a:avLst/>
          </a:prstGeom>
          <a:solidFill>
            <a:srgbClr val="FFFFFF"/>
          </a:solidFill>
          <a:ln w="9525">
            <a:solidFill>
              <a:srgbClr val="B8B2A7"/>
            </a:solidFill>
            <a:prstDash val="solid"/>
          </a:ln>
        </p:spPr>
      </p:sp>
      <p:sp>
        <p:nvSpPr>
          <p:cNvPr id="29" name="Shape 27"/>
          <p:cNvSpPr/>
          <p:nvPr/>
        </p:nvSpPr>
        <p:spPr>
          <a:xfrm>
            <a:off x="822960" y="2258568"/>
            <a:ext cx="274320" cy="274320"/>
          </a:xfrm>
          <a:prstGeom prst="rect">
            <a:avLst/>
          </a:prstGeom>
          <a:solidFill>
            <a:srgbClr val="FFFFFF"/>
          </a:solidFill>
          <a:ln w="9525">
            <a:solidFill>
              <a:srgbClr val="B8B2A7"/>
            </a:solidFill>
            <a:prstDash val="solid"/>
          </a:ln>
        </p:spPr>
      </p:sp>
      <p:sp>
        <p:nvSpPr>
          <p:cNvPr id="30" name="Shape 28"/>
          <p:cNvSpPr/>
          <p:nvPr/>
        </p:nvSpPr>
        <p:spPr>
          <a:xfrm>
            <a:off x="1152144" y="2258568"/>
            <a:ext cx="274320" cy="274320"/>
          </a:xfrm>
          <a:prstGeom prst="rect">
            <a:avLst/>
          </a:prstGeom>
          <a:solidFill>
            <a:srgbClr val="FFFFFF"/>
          </a:solidFill>
          <a:ln w="9525">
            <a:solidFill>
              <a:srgbClr val="B8B2A7"/>
            </a:solidFill>
            <a:prstDash val="solid"/>
          </a:ln>
        </p:spPr>
      </p:sp>
      <p:sp>
        <p:nvSpPr>
          <p:cNvPr id="31" name="Shape 29"/>
          <p:cNvSpPr/>
          <p:nvPr/>
        </p:nvSpPr>
        <p:spPr>
          <a:xfrm>
            <a:off x="1481328" y="2258568"/>
            <a:ext cx="274320" cy="274320"/>
          </a:xfrm>
          <a:prstGeom prst="rect">
            <a:avLst/>
          </a:prstGeom>
          <a:solidFill>
            <a:srgbClr val="FFFFFF"/>
          </a:solidFill>
          <a:ln w="9525">
            <a:solidFill>
              <a:srgbClr val="B8B2A7"/>
            </a:solidFill>
            <a:prstDash val="solid"/>
          </a:ln>
        </p:spPr>
      </p:sp>
      <p:sp>
        <p:nvSpPr>
          <p:cNvPr id="32" name="Shape 30"/>
          <p:cNvSpPr/>
          <p:nvPr/>
        </p:nvSpPr>
        <p:spPr>
          <a:xfrm>
            <a:off x="1810512" y="2258568"/>
            <a:ext cx="274320" cy="274320"/>
          </a:xfrm>
          <a:prstGeom prst="rect">
            <a:avLst/>
          </a:prstGeom>
          <a:solidFill>
            <a:srgbClr val="2E2E2E"/>
          </a:solidFill>
          <a:ln w="9525">
            <a:solidFill>
              <a:srgbClr val="2E2E2E"/>
            </a:solidFill>
            <a:prstDash val="solid"/>
          </a:ln>
        </p:spPr>
      </p:sp>
      <p:sp>
        <p:nvSpPr>
          <p:cNvPr id="33" name="Shape 31"/>
          <p:cNvSpPr/>
          <p:nvPr/>
        </p:nvSpPr>
        <p:spPr>
          <a:xfrm>
            <a:off x="2139696" y="2258568"/>
            <a:ext cx="274320" cy="274320"/>
          </a:xfrm>
          <a:prstGeom prst="rect">
            <a:avLst/>
          </a:prstGeom>
          <a:solidFill>
            <a:srgbClr val="FFFFFF"/>
          </a:solidFill>
          <a:ln w="9525">
            <a:solidFill>
              <a:srgbClr val="B8B2A7"/>
            </a:solidFill>
            <a:prstDash val="solid"/>
          </a:ln>
        </p:spPr>
      </p:sp>
      <p:sp>
        <p:nvSpPr>
          <p:cNvPr id="34" name="Shape 32"/>
          <p:cNvSpPr/>
          <p:nvPr/>
        </p:nvSpPr>
        <p:spPr>
          <a:xfrm>
            <a:off x="2468880" y="2258568"/>
            <a:ext cx="274320" cy="274320"/>
          </a:xfrm>
          <a:prstGeom prst="rect">
            <a:avLst/>
          </a:prstGeom>
          <a:solidFill>
            <a:srgbClr val="2E2E2E"/>
          </a:solidFill>
          <a:ln w="9525">
            <a:solidFill>
              <a:srgbClr val="2E2E2E"/>
            </a:solidFill>
            <a:prstDash val="solid"/>
          </a:ln>
        </p:spPr>
      </p:sp>
      <p:sp>
        <p:nvSpPr>
          <p:cNvPr id="35" name="Shape 33"/>
          <p:cNvSpPr/>
          <p:nvPr/>
        </p:nvSpPr>
        <p:spPr>
          <a:xfrm>
            <a:off x="2798064" y="2258568"/>
            <a:ext cx="274320" cy="274320"/>
          </a:xfrm>
          <a:prstGeom prst="rect">
            <a:avLst/>
          </a:prstGeom>
          <a:solidFill>
            <a:srgbClr val="2E2E2E"/>
          </a:solidFill>
          <a:ln w="9525">
            <a:solidFill>
              <a:srgbClr val="2E2E2E"/>
            </a:solidFill>
            <a:prstDash val="solid"/>
          </a:ln>
        </p:spPr>
      </p:sp>
      <p:sp>
        <p:nvSpPr>
          <p:cNvPr id="36" name="Shape 34"/>
          <p:cNvSpPr/>
          <p:nvPr/>
        </p:nvSpPr>
        <p:spPr>
          <a:xfrm>
            <a:off x="3127248" y="2258568"/>
            <a:ext cx="274320" cy="274320"/>
          </a:xfrm>
          <a:prstGeom prst="rect">
            <a:avLst/>
          </a:prstGeom>
          <a:solidFill>
            <a:srgbClr val="FFFFFF"/>
          </a:solidFill>
          <a:ln w="9525">
            <a:solidFill>
              <a:srgbClr val="B8B2A7"/>
            </a:solidFill>
            <a:prstDash val="solid"/>
          </a:ln>
        </p:spPr>
      </p:sp>
      <p:sp>
        <p:nvSpPr>
          <p:cNvPr id="37" name="Shape 35"/>
          <p:cNvSpPr/>
          <p:nvPr/>
        </p:nvSpPr>
        <p:spPr>
          <a:xfrm>
            <a:off x="3456432" y="2258568"/>
            <a:ext cx="274320" cy="274320"/>
          </a:xfrm>
          <a:prstGeom prst="rect">
            <a:avLst/>
          </a:prstGeom>
          <a:solidFill>
            <a:srgbClr val="FFFFFF"/>
          </a:solidFill>
          <a:ln w="9525">
            <a:solidFill>
              <a:srgbClr val="B8B2A7"/>
            </a:solidFill>
            <a:prstDash val="solid"/>
          </a:ln>
        </p:spPr>
      </p:sp>
      <p:sp>
        <p:nvSpPr>
          <p:cNvPr id="38" name="Shape 36"/>
          <p:cNvSpPr/>
          <p:nvPr/>
        </p:nvSpPr>
        <p:spPr>
          <a:xfrm>
            <a:off x="3785616" y="2258568"/>
            <a:ext cx="274320" cy="274320"/>
          </a:xfrm>
          <a:prstGeom prst="rect">
            <a:avLst/>
          </a:prstGeom>
          <a:solidFill>
            <a:srgbClr val="2E2E2E"/>
          </a:solidFill>
          <a:ln w="9525">
            <a:solidFill>
              <a:srgbClr val="2E2E2E"/>
            </a:solidFill>
            <a:prstDash val="solid"/>
          </a:ln>
        </p:spPr>
      </p:sp>
      <p:sp>
        <p:nvSpPr>
          <p:cNvPr id="39" name="Shape 37"/>
          <p:cNvSpPr/>
          <p:nvPr/>
        </p:nvSpPr>
        <p:spPr>
          <a:xfrm>
            <a:off x="4114800" y="2258568"/>
            <a:ext cx="274320" cy="274320"/>
          </a:xfrm>
          <a:prstGeom prst="rect">
            <a:avLst/>
          </a:prstGeom>
          <a:solidFill>
            <a:srgbClr val="FFFFFF"/>
          </a:solidFill>
          <a:ln w="9525">
            <a:solidFill>
              <a:srgbClr val="B8B2A7"/>
            </a:solidFill>
            <a:prstDash val="solid"/>
          </a:ln>
        </p:spPr>
      </p:sp>
      <p:sp>
        <p:nvSpPr>
          <p:cNvPr id="40" name="Shape 38"/>
          <p:cNvSpPr/>
          <p:nvPr/>
        </p:nvSpPr>
        <p:spPr>
          <a:xfrm>
            <a:off x="4443984" y="2258568"/>
            <a:ext cx="274320" cy="274320"/>
          </a:xfrm>
          <a:prstGeom prst="rect">
            <a:avLst/>
          </a:prstGeom>
          <a:solidFill>
            <a:srgbClr val="FFFFFF"/>
          </a:solidFill>
          <a:ln w="9525">
            <a:solidFill>
              <a:srgbClr val="B8B2A7"/>
            </a:solidFill>
            <a:prstDash val="solid"/>
          </a:ln>
        </p:spPr>
      </p:sp>
      <p:sp>
        <p:nvSpPr>
          <p:cNvPr id="41" name="Shape 39"/>
          <p:cNvSpPr/>
          <p:nvPr/>
        </p:nvSpPr>
        <p:spPr>
          <a:xfrm>
            <a:off x="4773168" y="2258568"/>
            <a:ext cx="274320" cy="274320"/>
          </a:xfrm>
          <a:prstGeom prst="rect">
            <a:avLst/>
          </a:prstGeom>
          <a:solidFill>
            <a:srgbClr val="FFFFFF"/>
          </a:solidFill>
          <a:ln w="9525">
            <a:solidFill>
              <a:srgbClr val="B8B2A7"/>
            </a:solidFill>
            <a:prstDash val="solid"/>
          </a:ln>
        </p:spPr>
      </p:sp>
      <p:sp>
        <p:nvSpPr>
          <p:cNvPr id="42" name="Shape 40"/>
          <p:cNvSpPr/>
          <p:nvPr/>
        </p:nvSpPr>
        <p:spPr>
          <a:xfrm>
            <a:off x="822960" y="2587752"/>
            <a:ext cx="274320" cy="274320"/>
          </a:xfrm>
          <a:prstGeom prst="rect">
            <a:avLst/>
          </a:prstGeom>
          <a:solidFill>
            <a:srgbClr val="2E2E2E"/>
          </a:solidFill>
          <a:ln w="9525">
            <a:solidFill>
              <a:srgbClr val="2E2E2E"/>
            </a:solidFill>
            <a:prstDash val="solid"/>
          </a:ln>
        </p:spPr>
      </p:sp>
      <p:sp>
        <p:nvSpPr>
          <p:cNvPr id="43" name="Shape 41"/>
          <p:cNvSpPr/>
          <p:nvPr/>
        </p:nvSpPr>
        <p:spPr>
          <a:xfrm>
            <a:off x="1152144" y="2587752"/>
            <a:ext cx="274320" cy="274320"/>
          </a:xfrm>
          <a:prstGeom prst="rect">
            <a:avLst/>
          </a:prstGeom>
          <a:solidFill>
            <a:srgbClr val="2E2E2E"/>
          </a:solidFill>
          <a:ln w="9525">
            <a:solidFill>
              <a:srgbClr val="2E2E2E"/>
            </a:solidFill>
            <a:prstDash val="solid"/>
          </a:ln>
        </p:spPr>
      </p:sp>
      <p:sp>
        <p:nvSpPr>
          <p:cNvPr id="44" name="Shape 42"/>
          <p:cNvSpPr/>
          <p:nvPr/>
        </p:nvSpPr>
        <p:spPr>
          <a:xfrm>
            <a:off x="1481328" y="2587752"/>
            <a:ext cx="274320" cy="274320"/>
          </a:xfrm>
          <a:prstGeom prst="rect">
            <a:avLst/>
          </a:prstGeom>
          <a:solidFill>
            <a:srgbClr val="2E2E2E"/>
          </a:solidFill>
          <a:ln w="9525">
            <a:solidFill>
              <a:srgbClr val="2E2E2E"/>
            </a:solidFill>
            <a:prstDash val="solid"/>
          </a:ln>
        </p:spPr>
      </p:sp>
      <p:sp>
        <p:nvSpPr>
          <p:cNvPr id="45" name="Shape 43"/>
          <p:cNvSpPr/>
          <p:nvPr/>
        </p:nvSpPr>
        <p:spPr>
          <a:xfrm>
            <a:off x="1810512" y="2587752"/>
            <a:ext cx="274320" cy="274320"/>
          </a:xfrm>
          <a:prstGeom prst="rect">
            <a:avLst/>
          </a:prstGeom>
          <a:solidFill>
            <a:srgbClr val="2E2E2E"/>
          </a:solidFill>
          <a:ln w="9525">
            <a:solidFill>
              <a:srgbClr val="2E2E2E"/>
            </a:solidFill>
            <a:prstDash val="solid"/>
          </a:ln>
        </p:spPr>
      </p:sp>
      <p:sp>
        <p:nvSpPr>
          <p:cNvPr id="46" name="Shape 44"/>
          <p:cNvSpPr/>
          <p:nvPr/>
        </p:nvSpPr>
        <p:spPr>
          <a:xfrm>
            <a:off x="2139696" y="2587752"/>
            <a:ext cx="274320" cy="274320"/>
          </a:xfrm>
          <a:prstGeom prst="rect">
            <a:avLst/>
          </a:prstGeom>
          <a:solidFill>
            <a:srgbClr val="2E2E2E"/>
          </a:solidFill>
          <a:ln w="9525">
            <a:solidFill>
              <a:srgbClr val="2E2E2E"/>
            </a:solidFill>
            <a:prstDash val="solid"/>
          </a:ln>
        </p:spPr>
      </p:sp>
      <p:sp>
        <p:nvSpPr>
          <p:cNvPr id="47" name="Shape 45"/>
          <p:cNvSpPr/>
          <p:nvPr/>
        </p:nvSpPr>
        <p:spPr>
          <a:xfrm>
            <a:off x="2468880" y="2587752"/>
            <a:ext cx="274320" cy="274320"/>
          </a:xfrm>
          <a:prstGeom prst="rect">
            <a:avLst/>
          </a:prstGeom>
          <a:solidFill>
            <a:srgbClr val="FFFFFF"/>
          </a:solidFill>
          <a:ln w="9525">
            <a:solidFill>
              <a:srgbClr val="B8B2A7"/>
            </a:solidFill>
            <a:prstDash val="solid"/>
          </a:ln>
        </p:spPr>
      </p:sp>
      <p:sp>
        <p:nvSpPr>
          <p:cNvPr id="48" name="Shape 46"/>
          <p:cNvSpPr/>
          <p:nvPr/>
        </p:nvSpPr>
        <p:spPr>
          <a:xfrm>
            <a:off x="2798064" y="2587752"/>
            <a:ext cx="274320" cy="274320"/>
          </a:xfrm>
          <a:prstGeom prst="rect">
            <a:avLst/>
          </a:prstGeom>
          <a:solidFill>
            <a:srgbClr val="FFFFFF"/>
          </a:solidFill>
          <a:ln w="9525">
            <a:solidFill>
              <a:srgbClr val="B8B2A7"/>
            </a:solidFill>
            <a:prstDash val="solid"/>
          </a:ln>
        </p:spPr>
      </p:sp>
      <p:sp>
        <p:nvSpPr>
          <p:cNvPr id="49" name="Shape 47"/>
          <p:cNvSpPr/>
          <p:nvPr/>
        </p:nvSpPr>
        <p:spPr>
          <a:xfrm>
            <a:off x="3127248" y="2587752"/>
            <a:ext cx="274320" cy="274320"/>
          </a:xfrm>
          <a:prstGeom prst="rect">
            <a:avLst/>
          </a:prstGeom>
          <a:solidFill>
            <a:srgbClr val="2E2E2E"/>
          </a:solidFill>
          <a:ln w="9525">
            <a:solidFill>
              <a:srgbClr val="2E2E2E"/>
            </a:solidFill>
            <a:prstDash val="solid"/>
          </a:ln>
        </p:spPr>
      </p:sp>
      <p:sp>
        <p:nvSpPr>
          <p:cNvPr id="50" name="Shape 48"/>
          <p:cNvSpPr/>
          <p:nvPr/>
        </p:nvSpPr>
        <p:spPr>
          <a:xfrm>
            <a:off x="3456432" y="2587752"/>
            <a:ext cx="274320" cy="274320"/>
          </a:xfrm>
          <a:prstGeom prst="rect">
            <a:avLst/>
          </a:prstGeom>
          <a:solidFill>
            <a:srgbClr val="FFFFFF"/>
          </a:solidFill>
          <a:ln w="9525">
            <a:solidFill>
              <a:srgbClr val="B8B2A7"/>
            </a:solidFill>
            <a:prstDash val="solid"/>
          </a:ln>
        </p:spPr>
      </p:sp>
      <p:sp>
        <p:nvSpPr>
          <p:cNvPr id="51" name="Shape 49"/>
          <p:cNvSpPr/>
          <p:nvPr/>
        </p:nvSpPr>
        <p:spPr>
          <a:xfrm>
            <a:off x="3785616" y="2587752"/>
            <a:ext cx="274320" cy="274320"/>
          </a:xfrm>
          <a:prstGeom prst="rect">
            <a:avLst/>
          </a:prstGeom>
          <a:solidFill>
            <a:srgbClr val="2E2E2E"/>
          </a:solidFill>
          <a:ln w="9525">
            <a:solidFill>
              <a:srgbClr val="2E2E2E"/>
            </a:solidFill>
            <a:prstDash val="solid"/>
          </a:ln>
        </p:spPr>
      </p:sp>
      <p:sp>
        <p:nvSpPr>
          <p:cNvPr id="52" name="Shape 50"/>
          <p:cNvSpPr/>
          <p:nvPr/>
        </p:nvSpPr>
        <p:spPr>
          <a:xfrm>
            <a:off x="4114800" y="2587752"/>
            <a:ext cx="274320" cy="274320"/>
          </a:xfrm>
          <a:prstGeom prst="rect">
            <a:avLst/>
          </a:prstGeom>
          <a:solidFill>
            <a:srgbClr val="2E2E2E"/>
          </a:solidFill>
          <a:ln w="9525">
            <a:solidFill>
              <a:srgbClr val="2E2E2E"/>
            </a:solidFill>
            <a:prstDash val="solid"/>
          </a:ln>
        </p:spPr>
      </p:sp>
      <p:sp>
        <p:nvSpPr>
          <p:cNvPr id="53" name="Shape 51"/>
          <p:cNvSpPr/>
          <p:nvPr/>
        </p:nvSpPr>
        <p:spPr>
          <a:xfrm>
            <a:off x="4443984" y="2587752"/>
            <a:ext cx="274320" cy="274320"/>
          </a:xfrm>
          <a:prstGeom prst="rect">
            <a:avLst/>
          </a:prstGeom>
          <a:solidFill>
            <a:srgbClr val="FFFFFF"/>
          </a:solidFill>
          <a:ln w="9525">
            <a:solidFill>
              <a:srgbClr val="B8B2A7"/>
            </a:solidFill>
            <a:prstDash val="solid"/>
          </a:ln>
        </p:spPr>
      </p:sp>
      <p:sp>
        <p:nvSpPr>
          <p:cNvPr id="54" name="Shape 52"/>
          <p:cNvSpPr/>
          <p:nvPr/>
        </p:nvSpPr>
        <p:spPr>
          <a:xfrm>
            <a:off x="4773168" y="2587752"/>
            <a:ext cx="274320" cy="274320"/>
          </a:xfrm>
          <a:prstGeom prst="rect">
            <a:avLst/>
          </a:prstGeom>
          <a:solidFill>
            <a:srgbClr val="2E2E2E"/>
          </a:solidFill>
          <a:ln w="9525">
            <a:solidFill>
              <a:srgbClr val="2E2E2E"/>
            </a:solidFill>
            <a:prstDash val="solid"/>
          </a:ln>
        </p:spPr>
      </p:sp>
      <p:sp>
        <p:nvSpPr>
          <p:cNvPr id="55" name="Shape 53"/>
          <p:cNvSpPr/>
          <p:nvPr/>
        </p:nvSpPr>
        <p:spPr>
          <a:xfrm>
            <a:off x="822960" y="2916936"/>
            <a:ext cx="274320" cy="274320"/>
          </a:xfrm>
          <a:prstGeom prst="rect">
            <a:avLst/>
          </a:prstGeom>
          <a:solidFill>
            <a:srgbClr val="FFFFFF"/>
          </a:solidFill>
          <a:ln w="9525">
            <a:solidFill>
              <a:srgbClr val="B8B2A7"/>
            </a:solidFill>
            <a:prstDash val="solid"/>
          </a:ln>
        </p:spPr>
      </p:sp>
      <p:sp>
        <p:nvSpPr>
          <p:cNvPr id="56" name="Shape 54"/>
          <p:cNvSpPr/>
          <p:nvPr/>
        </p:nvSpPr>
        <p:spPr>
          <a:xfrm>
            <a:off x="1152144" y="2916936"/>
            <a:ext cx="274320" cy="274320"/>
          </a:xfrm>
          <a:prstGeom prst="rect">
            <a:avLst/>
          </a:prstGeom>
          <a:solidFill>
            <a:srgbClr val="2E2E2E"/>
          </a:solidFill>
          <a:ln w="9525">
            <a:solidFill>
              <a:srgbClr val="2E2E2E"/>
            </a:solidFill>
            <a:prstDash val="solid"/>
          </a:ln>
        </p:spPr>
      </p:sp>
      <p:sp>
        <p:nvSpPr>
          <p:cNvPr id="57" name="Shape 55"/>
          <p:cNvSpPr/>
          <p:nvPr/>
        </p:nvSpPr>
        <p:spPr>
          <a:xfrm>
            <a:off x="1481328" y="2916936"/>
            <a:ext cx="274320" cy="274320"/>
          </a:xfrm>
          <a:prstGeom prst="rect">
            <a:avLst/>
          </a:prstGeom>
          <a:solidFill>
            <a:srgbClr val="FFFFFF"/>
          </a:solidFill>
          <a:ln w="9525">
            <a:solidFill>
              <a:srgbClr val="B8B2A7"/>
            </a:solidFill>
            <a:prstDash val="solid"/>
          </a:ln>
        </p:spPr>
      </p:sp>
      <p:sp>
        <p:nvSpPr>
          <p:cNvPr id="58" name="Shape 56"/>
          <p:cNvSpPr/>
          <p:nvPr/>
        </p:nvSpPr>
        <p:spPr>
          <a:xfrm>
            <a:off x="1810512" y="2916936"/>
            <a:ext cx="274320" cy="274320"/>
          </a:xfrm>
          <a:prstGeom prst="rect">
            <a:avLst/>
          </a:prstGeom>
          <a:solidFill>
            <a:srgbClr val="2E2E2E"/>
          </a:solidFill>
          <a:ln w="9525">
            <a:solidFill>
              <a:srgbClr val="2E2E2E"/>
            </a:solidFill>
            <a:prstDash val="solid"/>
          </a:ln>
        </p:spPr>
      </p:sp>
      <p:sp>
        <p:nvSpPr>
          <p:cNvPr id="59" name="Shape 57"/>
          <p:cNvSpPr/>
          <p:nvPr/>
        </p:nvSpPr>
        <p:spPr>
          <a:xfrm>
            <a:off x="2139696" y="2916936"/>
            <a:ext cx="274320" cy="274320"/>
          </a:xfrm>
          <a:prstGeom prst="rect">
            <a:avLst/>
          </a:prstGeom>
          <a:solidFill>
            <a:srgbClr val="2E2E2E"/>
          </a:solidFill>
          <a:ln w="9525">
            <a:solidFill>
              <a:srgbClr val="2E2E2E"/>
            </a:solidFill>
            <a:prstDash val="solid"/>
          </a:ln>
        </p:spPr>
      </p:sp>
      <p:sp>
        <p:nvSpPr>
          <p:cNvPr id="60" name="Shape 58"/>
          <p:cNvSpPr/>
          <p:nvPr/>
        </p:nvSpPr>
        <p:spPr>
          <a:xfrm>
            <a:off x="2468880" y="2916936"/>
            <a:ext cx="274320" cy="274320"/>
          </a:xfrm>
          <a:prstGeom prst="rect">
            <a:avLst/>
          </a:prstGeom>
          <a:solidFill>
            <a:srgbClr val="FFFFFF"/>
          </a:solidFill>
          <a:ln w="9525">
            <a:solidFill>
              <a:srgbClr val="B8B2A7"/>
            </a:solidFill>
            <a:prstDash val="solid"/>
          </a:ln>
        </p:spPr>
      </p:sp>
      <p:sp>
        <p:nvSpPr>
          <p:cNvPr id="61" name="Shape 59"/>
          <p:cNvSpPr/>
          <p:nvPr/>
        </p:nvSpPr>
        <p:spPr>
          <a:xfrm>
            <a:off x="2798064" y="2916936"/>
            <a:ext cx="274320" cy="274320"/>
          </a:xfrm>
          <a:prstGeom prst="rect">
            <a:avLst/>
          </a:prstGeom>
          <a:solidFill>
            <a:srgbClr val="FFFFFF"/>
          </a:solidFill>
          <a:ln w="9525">
            <a:solidFill>
              <a:srgbClr val="B8B2A7"/>
            </a:solidFill>
            <a:prstDash val="solid"/>
          </a:ln>
        </p:spPr>
      </p:sp>
      <p:sp>
        <p:nvSpPr>
          <p:cNvPr id="62" name="Shape 60"/>
          <p:cNvSpPr/>
          <p:nvPr/>
        </p:nvSpPr>
        <p:spPr>
          <a:xfrm>
            <a:off x="3127248" y="2916936"/>
            <a:ext cx="274320" cy="274320"/>
          </a:xfrm>
          <a:prstGeom prst="rect">
            <a:avLst/>
          </a:prstGeom>
          <a:solidFill>
            <a:srgbClr val="FFFFFF"/>
          </a:solidFill>
          <a:ln w="9525">
            <a:solidFill>
              <a:srgbClr val="B8B2A7"/>
            </a:solidFill>
            <a:prstDash val="solid"/>
          </a:ln>
        </p:spPr>
      </p:sp>
      <p:sp>
        <p:nvSpPr>
          <p:cNvPr id="63" name="Shape 61"/>
          <p:cNvSpPr/>
          <p:nvPr/>
        </p:nvSpPr>
        <p:spPr>
          <a:xfrm>
            <a:off x="3456432" y="2916936"/>
            <a:ext cx="274320" cy="274320"/>
          </a:xfrm>
          <a:prstGeom prst="rect">
            <a:avLst/>
          </a:prstGeom>
          <a:solidFill>
            <a:srgbClr val="FFFFFF"/>
          </a:solidFill>
          <a:ln w="9525">
            <a:solidFill>
              <a:srgbClr val="B8B2A7"/>
            </a:solidFill>
            <a:prstDash val="solid"/>
          </a:ln>
        </p:spPr>
      </p:sp>
      <p:sp>
        <p:nvSpPr>
          <p:cNvPr id="64" name="Shape 62"/>
          <p:cNvSpPr/>
          <p:nvPr/>
        </p:nvSpPr>
        <p:spPr>
          <a:xfrm>
            <a:off x="3785616" y="2916936"/>
            <a:ext cx="274320" cy="274320"/>
          </a:xfrm>
          <a:prstGeom prst="rect">
            <a:avLst/>
          </a:prstGeom>
          <a:solidFill>
            <a:srgbClr val="FFFFFF"/>
          </a:solidFill>
          <a:ln w="9525">
            <a:solidFill>
              <a:srgbClr val="B8B2A7"/>
            </a:solidFill>
            <a:prstDash val="solid"/>
          </a:ln>
        </p:spPr>
      </p:sp>
      <p:sp>
        <p:nvSpPr>
          <p:cNvPr id="65" name="Shape 63"/>
          <p:cNvSpPr/>
          <p:nvPr/>
        </p:nvSpPr>
        <p:spPr>
          <a:xfrm>
            <a:off x="4114800" y="2916936"/>
            <a:ext cx="274320" cy="274320"/>
          </a:xfrm>
          <a:prstGeom prst="rect">
            <a:avLst/>
          </a:prstGeom>
          <a:solidFill>
            <a:srgbClr val="2E2E2E"/>
          </a:solidFill>
          <a:ln w="9525">
            <a:solidFill>
              <a:srgbClr val="2E2E2E"/>
            </a:solidFill>
            <a:prstDash val="solid"/>
          </a:ln>
        </p:spPr>
      </p:sp>
      <p:sp>
        <p:nvSpPr>
          <p:cNvPr id="66" name="Shape 64"/>
          <p:cNvSpPr/>
          <p:nvPr/>
        </p:nvSpPr>
        <p:spPr>
          <a:xfrm>
            <a:off x="4443984" y="2916936"/>
            <a:ext cx="274320" cy="274320"/>
          </a:xfrm>
          <a:prstGeom prst="rect">
            <a:avLst/>
          </a:prstGeom>
          <a:solidFill>
            <a:srgbClr val="2E2E2E"/>
          </a:solidFill>
          <a:ln w="9525">
            <a:solidFill>
              <a:srgbClr val="2E2E2E"/>
            </a:solidFill>
            <a:prstDash val="solid"/>
          </a:ln>
        </p:spPr>
      </p:sp>
      <p:sp>
        <p:nvSpPr>
          <p:cNvPr id="67" name="Shape 65"/>
          <p:cNvSpPr/>
          <p:nvPr/>
        </p:nvSpPr>
        <p:spPr>
          <a:xfrm>
            <a:off x="4773168" y="2916936"/>
            <a:ext cx="274320" cy="274320"/>
          </a:xfrm>
          <a:prstGeom prst="rect">
            <a:avLst/>
          </a:prstGeom>
          <a:solidFill>
            <a:srgbClr val="2E2E2E"/>
          </a:solidFill>
          <a:ln w="9525">
            <a:solidFill>
              <a:srgbClr val="2E2E2E"/>
            </a:solidFill>
            <a:prstDash val="solid"/>
          </a:ln>
        </p:spPr>
      </p:sp>
      <p:sp>
        <p:nvSpPr>
          <p:cNvPr id="68" name="Shape 66"/>
          <p:cNvSpPr/>
          <p:nvPr/>
        </p:nvSpPr>
        <p:spPr>
          <a:xfrm>
            <a:off x="822960" y="3246120"/>
            <a:ext cx="274320" cy="274320"/>
          </a:xfrm>
          <a:prstGeom prst="rect">
            <a:avLst/>
          </a:prstGeom>
          <a:solidFill>
            <a:srgbClr val="2E2E2E"/>
          </a:solidFill>
          <a:ln w="9525">
            <a:solidFill>
              <a:srgbClr val="2E2E2E"/>
            </a:solidFill>
            <a:prstDash val="solid"/>
          </a:ln>
        </p:spPr>
      </p:sp>
      <p:sp>
        <p:nvSpPr>
          <p:cNvPr id="69" name="Shape 67"/>
          <p:cNvSpPr/>
          <p:nvPr/>
        </p:nvSpPr>
        <p:spPr>
          <a:xfrm>
            <a:off x="1152144" y="3246120"/>
            <a:ext cx="274320" cy="274320"/>
          </a:xfrm>
          <a:prstGeom prst="rect">
            <a:avLst/>
          </a:prstGeom>
          <a:solidFill>
            <a:srgbClr val="FFFFFF"/>
          </a:solidFill>
          <a:ln w="9525">
            <a:solidFill>
              <a:srgbClr val="B8B2A7"/>
            </a:solidFill>
            <a:prstDash val="solid"/>
          </a:ln>
        </p:spPr>
      </p:sp>
      <p:sp>
        <p:nvSpPr>
          <p:cNvPr id="70" name="Shape 68"/>
          <p:cNvSpPr/>
          <p:nvPr/>
        </p:nvSpPr>
        <p:spPr>
          <a:xfrm>
            <a:off x="1481328" y="3246120"/>
            <a:ext cx="274320" cy="274320"/>
          </a:xfrm>
          <a:prstGeom prst="rect">
            <a:avLst/>
          </a:prstGeom>
          <a:solidFill>
            <a:srgbClr val="FFFFFF"/>
          </a:solidFill>
          <a:ln w="9525">
            <a:solidFill>
              <a:srgbClr val="B8B2A7"/>
            </a:solidFill>
            <a:prstDash val="solid"/>
          </a:ln>
        </p:spPr>
      </p:sp>
      <p:sp>
        <p:nvSpPr>
          <p:cNvPr id="71" name="Shape 69"/>
          <p:cNvSpPr/>
          <p:nvPr/>
        </p:nvSpPr>
        <p:spPr>
          <a:xfrm>
            <a:off x="1810512" y="3246120"/>
            <a:ext cx="274320" cy="274320"/>
          </a:xfrm>
          <a:prstGeom prst="rect">
            <a:avLst/>
          </a:prstGeom>
          <a:solidFill>
            <a:srgbClr val="FFFFFF"/>
          </a:solidFill>
          <a:ln w="9525">
            <a:solidFill>
              <a:srgbClr val="B8B2A7"/>
            </a:solidFill>
            <a:prstDash val="solid"/>
          </a:ln>
        </p:spPr>
      </p:sp>
      <p:sp>
        <p:nvSpPr>
          <p:cNvPr id="72" name="Shape 70"/>
          <p:cNvSpPr/>
          <p:nvPr/>
        </p:nvSpPr>
        <p:spPr>
          <a:xfrm>
            <a:off x="2139696" y="3246120"/>
            <a:ext cx="274320" cy="274320"/>
          </a:xfrm>
          <a:prstGeom prst="rect">
            <a:avLst/>
          </a:prstGeom>
          <a:solidFill>
            <a:srgbClr val="2E2E2E"/>
          </a:solidFill>
          <a:ln w="9525">
            <a:solidFill>
              <a:srgbClr val="2E2E2E"/>
            </a:solidFill>
            <a:prstDash val="solid"/>
          </a:ln>
        </p:spPr>
      </p:sp>
      <p:sp>
        <p:nvSpPr>
          <p:cNvPr id="73" name="Shape 71"/>
          <p:cNvSpPr/>
          <p:nvPr/>
        </p:nvSpPr>
        <p:spPr>
          <a:xfrm>
            <a:off x="2468880" y="3246120"/>
            <a:ext cx="274320" cy="274320"/>
          </a:xfrm>
          <a:prstGeom prst="rect">
            <a:avLst/>
          </a:prstGeom>
          <a:solidFill>
            <a:srgbClr val="FFFFFF"/>
          </a:solidFill>
          <a:ln w="9525">
            <a:solidFill>
              <a:srgbClr val="B8B2A7"/>
            </a:solidFill>
            <a:prstDash val="solid"/>
          </a:ln>
        </p:spPr>
      </p:sp>
      <p:sp>
        <p:nvSpPr>
          <p:cNvPr id="74" name="Shape 72"/>
          <p:cNvSpPr/>
          <p:nvPr/>
        </p:nvSpPr>
        <p:spPr>
          <a:xfrm>
            <a:off x="2798064" y="3246120"/>
            <a:ext cx="274320" cy="274320"/>
          </a:xfrm>
          <a:prstGeom prst="rect">
            <a:avLst/>
          </a:prstGeom>
          <a:solidFill>
            <a:srgbClr val="FFFFFF"/>
          </a:solidFill>
          <a:ln w="9525">
            <a:solidFill>
              <a:srgbClr val="B8B2A7"/>
            </a:solidFill>
            <a:prstDash val="solid"/>
          </a:ln>
        </p:spPr>
      </p:sp>
      <p:sp>
        <p:nvSpPr>
          <p:cNvPr id="75" name="Shape 73"/>
          <p:cNvSpPr/>
          <p:nvPr/>
        </p:nvSpPr>
        <p:spPr>
          <a:xfrm>
            <a:off x="3127248" y="3246120"/>
            <a:ext cx="274320" cy="274320"/>
          </a:xfrm>
          <a:prstGeom prst="rect">
            <a:avLst/>
          </a:prstGeom>
          <a:solidFill>
            <a:srgbClr val="FFFFFF"/>
          </a:solidFill>
          <a:ln w="9525">
            <a:solidFill>
              <a:srgbClr val="B8B2A7"/>
            </a:solidFill>
            <a:prstDash val="solid"/>
          </a:ln>
        </p:spPr>
      </p:sp>
      <p:sp>
        <p:nvSpPr>
          <p:cNvPr id="76" name="Shape 74"/>
          <p:cNvSpPr/>
          <p:nvPr/>
        </p:nvSpPr>
        <p:spPr>
          <a:xfrm>
            <a:off x="3456432" y="3246120"/>
            <a:ext cx="274320" cy="274320"/>
          </a:xfrm>
          <a:prstGeom prst="rect">
            <a:avLst/>
          </a:prstGeom>
          <a:solidFill>
            <a:srgbClr val="2E2E2E"/>
          </a:solidFill>
          <a:ln w="9525">
            <a:solidFill>
              <a:srgbClr val="2E2E2E"/>
            </a:solidFill>
            <a:prstDash val="solid"/>
          </a:ln>
        </p:spPr>
      </p:sp>
      <p:sp>
        <p:nvSpPr>
          <p:cNvPr id="77" name="Shape 75"/>
          <p:cNvSpPr/>
          <p:nvPr/>
        </p:nvSpPr>
        <p:spPr>
          <a:xfrm>
            <a:off x="3785616" y="3246120"/>
            <a:ext cx="274320" cy="274320"/>
          </a:xfrm>
          <a:prstGeom prst="rect">
            <a:avLst/>
          </a:prstGeom>
          <a:solidFill>
            <a:srgbClr val="2E2E2E"/>
          </a:solidFill>
          <a:ln w="9525">
            <a:solidFill>
              <a:srgbClr val="2E2E2E"/>
            </a:solidFill>
            <a:prstDash val="solid"/>
          </a:ln>
        </p:spPr>
      </p:sp>
      <p:sp>
        <p:nvSpPr>
          <p:cNvPr id="78" name="Shape 76"/>
          <p:cNvSpPr/>
          <p:nvPr/>
        </p:nvSpPr>
        <p:spPr>
          <a:xfrm>
            <a:off x="4114800" y="3246120"/>
            <a:ext cx="274320" cy="274320"/>
          </a:xfrm>
          <a:prstGeom prst="rect">
            <a:avLst/>
          </a:prstGeom>
          <a:solidFill>
            <a:srgbClr val="2E2E2E"/>
          </a:solidFill>
          <a:ln w="9525">
            <a:solidFill>
              <a:srgbClr val="2E2E2E"/>
            </a:solidFill>
            <a:prstDash val="solid"/>
          </a:ln>
        </p:spPr>
      </p:sp>
      <p:sp>
        <p:nvSpPr>
          <p:cNvPr id="79" name="Shape 77"/>
          <p:cNvSpPr/>
          <p:nvPr/>
        </p:nvSpPr>
        <p:spPr>
          <a:xfrm>
            <a:off x="4443984" y="3246120"/>
            <a:ext cx="274320" cy="274320"/>
          </a:xfrm>
          <a:prstGeom prst="rect">
            <a:avLst/>
          </a:prstGeom>
          <a:solidFill>
            <a:srgbClr val="FFFFFF"/>
          </a:solidFill>
          <a:ln w="9525">
            <a:solidFill>
              <a:srgbClr val="B8B2A7"/>
            </a:solidFill>
            <a:prstDash val="solid"/>
          </a:ln>
        </p:spPr>
      </p:sp>
      <p:sp>
        <p:nvSpPr>
          <p:cNvPr id="80" name="Shape 78"/>
          <p:cNvSpPr/>
          <p:nvPr/>
        </p:nvSpPr>
        <p:spPr>
          <a:xfrm>
            <a:off x="4773168" y="3246120"/>
            <a:ext cx="274320" cy="274320"/>
          </a:xfrm>
          <a:prstGeom prst="rect">
            <a:avLst/>
          </a:prstGeom>
          <a:solidFill>
            <a:srgbClr val="2E2E2E"/>
          </a:solidFill>
          <a:ln w="9525">
            <a:solidFill>
              <a:srgbClr val="2E2E2E"/>
            </a:solidFill>
            <a:prstDash val="solid"/>
          </a:ln>
        </p:spPr>
      </p:sp>
      <p:sp>
        <p:nvSpPr>
          <p:cNvPr id="81" name="Shape 79"/>
          <p:cNvSpPr/>
          <p:nvPr/>
        </p:nvSpPr>
        <p:spPr>
          <a:xfrm>
            <a:off x="822960" y="3575304"/>
            <a:ext cx="274320" cy="274320"/>
          </a:xfrm>
          <a:prstGeom prst="rect">
            <a:avLst/>
          </a:prstGeom>
          <a:solidFill>
            <a:srgbClr val="2E2E2E"/>
          </a:solidFill>
          <a:ln w="9525">
            <a:solidFill>
              <a:srgbClr val="2E2E2E"/>
            </a:solidFill>
            <a:prstDash val="solid"/>
          </a:ln>
        </p:spPr>
      </p:sp>
      <p:sp>
        <p:nvSpPr>
          <p:cNvPr id="82" name="Shape 80"/>
          <p:cNvSpPr/>
          <p:nvPr/>
        </p:nvSpPr>
        <p:spPr>
          <a:xfrm>
            <a:off x="1152144" y="3575304"/>
            <a:ext cx="274320" cy="274320"/>
          </a:xfrm>
          <a:prstGeom prst="rect">
            <a:avLst/>
          </a:prstGeom>
          <a:solidFill>
            <a:srgbClr val="2E2E2E"/>
          </a:solidFill>
          <a:ln w="9525">
            <a:solidFill>
              <a:srgbClr val="2E2E2E"/>
            </a:solidFill>
            <a:prstDash val="solid"/>
          </a:ln>
        </p:spPr>
      </p:sp>
      <p:sp>
        <p:nvSpPr>
          <p:cNvPr id="83" name="Shape 81"/>
          <p:cNvSpPr/>
          <p:nvPr/>
        </p:nvSpPr>
        <p:spPr>
          <a:xfrm>
            <a:off x="1481328" y="3575304"/>
            <a:ext cx="274320" cy="274320"/>
          </a:xfrm>
          <a:prstGeom prst="rect">
            <a:avLst/>
          </a:prstGeom>
          <a:solidFill>
            <a:srgbClr val="2E2E2E"/>
          </a:solidFill>
          <a:ln w="9525">
            <a:solidFill>
              <a:srgbClr val="2E2E2E"/>
            </a:solidFill>
            <a:prstDash val="solid"/>
          </a:ln>
        </p:spPr>
      </p:sp>
      <p:sp>
        <p:nvSpPr>
          <p:cNvPr id="84" name="Shape 82"/>
          <p:cNvSpPr/>
          <p:nvPr/>
        </p:nvSpPr>
        <p:spPr>
          <a:xfrm>
            <a:off x="1810512" y="3575304"/>
            <a:ext cx="274320" cy="274320"/>
          </a:xfrm>
          <a:prstGeom prst="rect">
            <a:avLst/>
          </a:prstGeom>
          <a:solidFill>
            <a:srgbClr val="2E2E2E"/>
          </a:solidFill>
          <a:ln w="9525">
            <a:solidFill>
              <a:srgbClr val="2E2E2E"/>
            </a:solidFill>
            <a:prstDash val="solid"/>
          </a:ln>
        </p:spPr>
      </p:sp>
      <p:sp>
        <p:nvSpPr>
          <p:cNvPr id="85" name="Shape 83"/>
          <p:cNvSpPr/>
          <p:nvPr/>
        </p:nvSpPr>
        <p:spPr>
          <a:xfrm>
            <a:off x="2139696" y="3575304"/>
            <a:ext cx="274320" cy="274320"/>
          </a:xfrm>
          <a:prstGeom prst="rect">
            <a:avLst/>
          </a:prstGeom>
          <a:solidFill>
            <a:srgbClr val="2E2E2E"/>
          </a:solidFill>
          <a:ln w="9525">
            <a:solidFill>
              <a:srgbClr val="2E2E2E"/>
            </a:solidFill>
            <a:prstDash val="solid"/>
          </a:ln>
        </p:spPr>
      </p:sp>
      <p:sp>
        <p:nvSpPr>
          <p:cNvPr id="86" name="Shape 84"/>
          <p:cNvSpPr/>
          <p:nvPr/>
        </p:nvSpPr>
        <p:spPr>
          <a:xfrm>
            <a:off x="2468880" y="3575304"/>
            <a:ext cx="274320" cy="274320"/>
          </a:xfrm>
          <a:prstGeom prst="rect">
            <a:avLst/>
          </a:prstGeom>
          <a:solidFill>
            <a:srgbClr val="FFFFFF"/>
          </a:solidFill>
          <a:ln w="9525">
            <a:solidFill>
              <a:srgbClr val="B8B2A7"/>
            </a:solidFill>
            <a:prstDash val="solid"/>
          </a:ln>
        </p:spPr>
      </p:sp>
      <p:sp>
        <p:nvSpPr>
          <p:cNvPr id="87" name="Shape 85"/>
          <p:cNvSpPr/>
          <p:nvPr/>
        </p:nvSpPr>
        <p:spPr>
          <a:xfrm>
            <a:off x="2798064" y="3575304"/>
            <a:ext cx="274320" cy="274320"/>
          </a:xfrm>
          <a:prstGeom prst="rect">
            <a:avLst/>
          </a:prstGeom>
          <a:solidFill>
            <a:srgbClr val="FFFFFF"/>
          </a:solidFill>
          <a:ln w="9525">
            <a:solidFill>
              <a:srgbClr val="B8B2A7"/>
            </a:solidFill>
            <a:prstDash val="solid"/>
          </a:ln>
        </p:spPr>
      </p:sp>
      <p:sp>
        <p:nvSpPr>
          <p:cNvPr id="88" name="Shape 86"/>
          <p:cNvSpPr/>
          <p:nvPr/>
        </p:nvSpPr>
        <p:spPr>
          <a:xfrm>
            <a:off x="3127248" y="3575304"/>
            <a:ext cx="274320" cy="274320"/>
          </a:xfrm>
          <a:prstGeom prst="rect">
            <a:avLst/>
          </a:prstGeom>
          <a:solidFill>
            <a:srgbClr val="2E2E2E"/>
          </a:solidFill>
          <a:ln w="9525">
            <a:solidFill>
              <a:srgbClr val="2E2E2E"/>
            </a:solidFill>
            <a:prstDash val="solid"/>
          </a:ln>
        </p:spPr>
      </p:sp>
      <p:sp>
        <p:nvSpPr>
          <p:cNvPr id="89" name="Shape 87"/>
          <p:cNvSpPr/>
          <p:nvPr/>
        </p:nvSpPr>
        <p:spPr>
          <a:xfrm>
            <a:off x="3456432" y="3575304"/>
            <a:ext cx="274320" cy="274320"/>
          </a:xfrm>
          <a:prstGeom prst="rect">
            <a:avLst/>
          </a:prstGeom>
          <a:solidFill>
            <a:srgbClr val="FFFFFF"/>
          </a:solidFill>
          <a:ln w="9525">
            <a:solidFill>
              <a:srgbClr val="B8B2A7"/>
            </a:solidFill>
            <a:prstDash val="solid"/>
          </a:ln>
        </p:spPr>
      </p:sp>
      <p:sp>
        <p:nvSpPr>
          <p:cNvPr id="90" name="Shape 88"/>
          <p:cNvSpPr/>
          <p:nvPr/>
        </p:nvSpPr>
        <p:spPr>
          <a:xfrm>
            <a:off x="3785616" y="3575304"/>
            <a:ext cx="274320" cy="274320"/>
          </a:xfrm>
          <a:prstGeom prst="rect">
            <a:avLst/>
          </a:prstGeom>
          <a:solidFill>
            <a:srgbClr val="2E2E2E"/>
          </a:solidFill>
          <a:ln w="9525">
            <a:solidFill>
              <a:srgbClr val="2E2E2E"/>
            </a:solidFill>
            <a:prstDash val="solid"/>
          </a:ln>
        </p:spPr>
      </p:sp>
      <p:sp>
        <p:nvSpPr>
          <p:cNvPr id="91" name="Shape 89"/>
          <p:cNvSpPr/>
          <p:nvPr/>
        </p:nvSpPr>
        <p:spPr>
          <a:xfrm>
            <a:off x="4114800" y="3575304"/>
            <a:ext cx="274320" cy="274320"/>
          </a:xfrm>
          <a:prstGeom prst="rect">
            <a:avLst/>
          </a:prstGeom>
          <a:solidFill>
            <a:srgbClr val="2E2E2E"/>
          </a:solidFill>
          <a:ln w="9525">
            <a:solidFill>
              <a:srgbClr val="2E2E2E"/>
            </a:solidFill>
            <a:prstDash val="solid"/>
          </a:ln>
        </p:spPr>
      </p:sp>
      <p:sp>
        <p:nvSpPr>
          <p:cNvPr id="92" name="Shape 90"/>
          <p:cNvSpPr/>
          <p:nvPr/>
        </p:nvSpPr>
        <p:spPr>
          <a:xfrm>
            <a:off x="4443984" y="3575304"/>
            <a:ext cx="274320" cy="274320"/>
          </a:xfrm>
          <a:prstGeom prst="rect">
            <a:avLst/>
          </a:prstGeom>
          <a:solidFill>
            <a:srgbClr val="FFFFFF"/>
          </a:solidFill>
          <a:ln w="9525">
            <a:solidFill>
              <a:srgbClr val="B8B2A7"/>
            </a:solidFill>
            <a:prstDash val="solid"/>
          </a:ln>
        </p:spPr>
      </p:sp>
      <p:sp>
        <p:nvSpPr>
          <p:cNvPr id="93" name="Shape 91"/>
          <p:cNvSpPr/>
          <p:nvPr/>
        </p:nvSpPr>
        <p:spPr>
          <a:xfrm>
            <a:off x="4773168" y="3575304"/>
            <a:ext cx="274320" cy="274320"/>
          </a:xfrm>
          <a:prstGeom prst="rect">
            <a:avLst/>
          </a:prstGeom>
          <a:solidFill>
            <a:srgbClr val="2E2E2E"/>
          </a:solidFill>
          <a:ln w="9525">
            <a:solidFill>
              <a:srgbClr val="2E2E2E"/>
            </a:solidFill>
            <a:prstDash val="solid"/>
          </a:ln>
        </p:spPr>
      </p:sp>
      <p:sp>
        <p:nvSpPr>
          <p:cNvPr id="94" name="Shape 92"/>
          <p:cNvSpPr/>
          <p:nvPr/>
        </p:nvSpPr>
        <p:spPr>
          <a:xfrm>
            <a:off x="822960" y="3904488"/>
            <a:ext cx="274320" cy="274320"/>
          </a:xfrm>
          <a:prstGeom prst="rect">
            <a:avLst/>
          </a:prstGeom>
          <a:solidFill>
            <a:srgbClr val="FFFFFF"/>
          </a:solidFill>
          <a:ln w="9525">
            <a:solidFill>
              <a:srgbClr val="B8B2A7"/>
            </a:solidFill>
            <a:prstDash val="solid"/>
          </a:ln>
        </p:spPr>
      </p:sp>
      <p:sp>
        <p:nvSpPr>
          <p:cNvPr id="95" name="Shape 93"/>
          <p:cNvSpPr/>
          <p:nvPr/>
        </p:nvSpPr>
        <p:spPr>
          <a:xfrm>
            <a:off x="1152144" y="3904488"/>
            <a:ext cx="274320" cy="274320"/>
          </a:xfrm>
          <a:prstGeom prst="rect">
            <a:avLst/>
          </a:prstGeom>
          <a:solidFill>
            <a:srgbClr val="2E2E2E"/>
          </a:solidFill>
          <a:ln w="9525">
            <a:solidFill>
              <a:srgbClr val="2E2E2E"/>
            </a:solidFill>
            <a:prstDash val="solid"/>
          </a:ln>
        </p:spPr>
      </p:sp>
      <p:sp>
        <p:nvSpPr>
          <p:cNvPr id="96" name="Shape 94"/>
          <p:cNvSpPr/>
          <p:nvPr/>
        </p:nvSpPr>
        <p:spPr>
          <a:xfrm>
            <a:off x="1481328" y="3904488"/>
            <a:ext cx="274320" cy="274320"/>
          </a:xfrm>
          <a:prstGeom prst="rect">
            <a:avLst/>
          </a:prstGeom>
          <a:solidFill>
            <a:srgbClr val="FFFFFF"/>
          </a:solidFill>
          <a:ln w="9525">
            <a:solidFill>
              <a:srgbClr val="B8B2A7"/>
            </a:solidFill>
            <a:prstDash val="solid"/>
          </a:ln>
        </p:spPr>
      </p:sp>
      <p:sp>
        <p:nvSpPr>
          <p:cNvPr id="97" name="Shape 95"/>
          <p:cNvSpPr/>
          <p:nvPr/>
        </p:nvSpPr>
        <p:spPr>
          <a:xfrm>
            <a:off x="1810512" y="3904488"/>
            <a:ext cx="274320" cy="274320"/>
          </a:xfrm>
          <a:prstGeom prst="rect">
            <a:avLst/>
          </a:prstGeom>
          <a:solidFill>
            <a:srgbClr val="2E2E2E"/>
          </a:solidFill>
          <a:ln w="9525">
            <a:solidFill>
              <a:srgbClr val="2E2E2E"/>
            </a:solidFill>
            <a:prstDash val="solid"/>
          </a:ln>
        </p:spPr>
      </p:sp>
      <p:sp>
        <p:nvSpPr>
          <p:cNvPr id="98" name="Shape 96"/>
          <p:cNvSpPr/>
          <p:nvPr/>
        </p:nvSpPr>
        <p:spPr>
          <a:xfrm>
            <a:off x="2139696" y="3904488"/>
            <a:ext cx="274320" cy="274320"/>
          </a:xfrm>
          <a:prstGeom prst="rect">
            <a:avLst/>
          </a:prstGeom>
          <a:solidFill>
            <a:srgbClr val="2E2E2E"/>
          </a:solidFill>
          <a:ln w="9525">
            <a:solidFill>
              <a:srgbClr val="2E2E2E"/>
            </a:solidFill>
            <a:prstDash val="solid"/>
          </a:ln>
        </p:spPr>
      </p:sp>
      <p:sp>
        <p:nvSpPr>
          <p:cNvPr id="99" name="Shape 97"/>
          <p:cNvSpPr/>
          <p:nvPr/>
        </p:nvSpPr>
        <p:spPr>
          <a:xfrm>
            <a:off x="2468880" y="3904488"/>
            <a:ext cx="274320" cy="274320"/>
          </a:xfrm>
          <a:prstGeom prst="rect">
            <a:avLst/>
          </a:prstGeom>
          <a:solidFill>
            <a:srgbClr val="FFFFFF"/>
          </a:solidFill>
          <a:ln w="9525">
            <a:solidFill>
              <a:srgbClr val="B8B2A7"/>
            </a:solidFill>
            <a:prstDash val="solid"/>
          </a:ln>
        </p:spPr>
      </p:sp>
      <p:sp>
        <p:nvSpPr>
          <p:cNvPr id="100" name="Shape 98"/>
          <p:cNvSpPr/>
          <p:nvPr/>
        </p:nvSpPr>
        <p:spPr>
          <a:xfrm>
            <a:off x="2798064" y="3904488"/>
            <a:ext cx="274320" cy="274320"/>
          </a:xfrm>
          <a:prstGeom prst="rect">
            <a:avLst/>
          </a:prstGeom>
          <a:solidFill>
            <a:srgbClr val="FFFFFF"/>
          </a:solidFill>
          <a:ln w="9525">
            <a:solidFill>
              <a:srgbClr val="B8B2A7"/>
            </a:solidFill>
            <a:prstDash val="solid"/>
          </a:ln>
        </p:spPr>
      </p:sp>
      <p:sp>
        <p:nvSpPr>
          <p:cNvPr id="101" name="Shape 99"/>
          <p:cNvSpPr/>
          <p:nvPr/>
        </p:nvSpPr>
        <p:spPr>
          <a:xfrm>
            <a:off x="3127248" y="3904488"/>
            <a:ext cx="274320" cy="274320"/>
          </a:xfrm>
          <a:prstGeom prst="rect">
            <a:avLst/>
          </a:prstGeom>
          <a:solidFill>
            <a:srgbClr val="FFFFFF"/>
          </a:solidFill>
          <a:ln w="9525">
            <a:solidFill>
              <a:srgbClr val="B8B2A7"/>
            </a:solidFill>
            <a:prstDash val="solid"/>
          </a:ln>
        </p:spPr>
      </p:sp>
      <p:sp>
        <p:nvSpPr>
          <p:cNvPr id="102" name="Shape 100"/>
          <p:cNvSpPr/>
          <p:nvPr/>
        </p:nvSpPr>
        <p:spPr>
          <a:xfrm>
            <a:off x="3456432" y="3904488"/>
            <a:ext cx="274320" cy="274320"/>
          </a:xfrm>
          <a:prstGeom prst="rect">
            <a:avLst/>
          </a:prstGeom>
          <a:solidFill>
            <a:srgbClr val="FFFFFF"/>
          </a:solidFill>
          <a:ln w="9525">
            <a:solidFill>
              <a:srgbClr val="B8B2A7"/>
            </a:solidFill>
            <a:prstDash val="solid"/>
          </a:ln>
        </p:spPr>
      </p:sp>
      <p:sp>
        <p:nvSpPr>
          <p:cNvPr id="103" name="Shape 101"/>
          <p:cNvSpPr/>
          <p:nvPr/>
        </p:nvSpPr>
        <p:spPr>
          <a:xfrm>
            <a:off x="3785616" y="3904488"/>
            <a:ext cx="274320" cy="274320"/>
          </a:xfrm>
          <a:prstGeom prst="rect">
            <a:avLst/>
          </a:prstGeom>
          <a:solidFill>
            <a:srgbClr val="FFFFFF"/>
          </a:solidFill>
          <a:ln w="9525">
            <a:solidFill>
              <a:srgbClr val="B8B2A7"/>
            </a:solidFill>
            <a:prstDash val="solid"/>
          </a:ln>
        </p:spPr>
      </p:sp>
      <p:sp>
        <p:nvSpPr>
          <p:cNvPr id="104" name="Shape 102"/>
          <p:cNvSpPr/>
          <p:nvPr/>
        </p:nvSpPr>
        <p:spPr>
          <a:xfrm>
            <a:off x="4114800" y="3904488"/>
            <a:ext cx="274320" cy="274320"/>
          </a:xfrm>
          <a:prstGeom prst="rect">
            <a:avLst/>
          </a:prstGeom>
          <a:solidFill>
            <a:srgbClr val="2E2E2E"/>
          </a:solidFill>
          <a:ln w="9525">
            <a:solidFill>
              <a:srgbClr val="2E2E2E"/>
            </a:solidFill>
            <a:prstDash val="solid"/>
          </a:ln>
        </p:spPr>
      </p:sp>
      <p:sp>
        <p:nvSpPr>
          <p:cNvPr id="105" name="Shape 103"/>
          <p:cNvSpPr/>
          <p:nvPr/>
        </p:nvSpPr>
        <p:spPr>
          <a:xfrm>
            <a:off x="4443984" y="3904488"/>
            <a:ext cx="274320" cy="274320"/>
          </a:xfrm>
          <a:prstGeom prst="rect">
            <a:avLst/>
          </a:prstGeom>
          <a:solidFill>
            <a:srgbClr val="2E2E2E"/>
          </a:solidFill>
          <a:ln w="9525">
            <a:solidFill>
              <a:srgbClr val="2E2E2E"/>
            </a:solidFill>
            <a:prstDash val="solid"/>
          </a:ln>
        </p:spPr>
      </p:sp>
      <p:sp>
        <p:nvSpPr>
          <p:cNvPr id="106" name="Shape 104"/>
          <p:cNvSpPr/>
          <p:nvPr/>
        </p:nvSpPr>
        <p:spPr>
          <a:xfrm>
            <a:off x="4773168" y="3904488"/>
            <a:ext cx="274320" cy="274320"/>
          </a:xfrm>
          <a:prstGeom prst="rect">
            <a:avLst/>
          </a:prstGeom>
          <a:solidFill>
            <a:srgbClr val="2E2E2E"/>
          </a:solidFill>
          <a:ln w="9525">
            <a:solidFill>
              <a:srgbClr val="2E2E2E"/>
            </a:solidFill>
            <a:prstDash val="solid"/>
          </a:ln>
        </p:spPr>
      </p:sp>
      <p:sp>
        <p:nvSpPr>
          <p:cNvPr id="107" name="Shape 105"/>
          <p:cNvSpPr/>
          <p:nvPr/>
        </p:nvSpPr>
        <p:spPr>
          <a:xfrm>
            <a:off x="822960" y="4233672"/>
            <a:ext cx="274320" cy="274320"/>
          </a:xfrm>
          <a:prstGeom prst="rect">
            <a:avLst/>
          </a:prstGeom>
          <a:solidFill>
            <a:srgbClr val="2E2E2E"/>
          </a:solidFill>
          <a:ln w="9525">
            <a:solidFill>
              <a:srgbClr val="2E2E2E"/>
            </a:solidFill>
            <a:prstDash val="solid"/>
          </a:ln>
        </p:spPr>
      </p:sp>
      <p:sp>
        <p:nvSpPr>
          <p:cNvPr id="108" name="Shape 106"/>
          <p:cNvSpPr/>
          <p:nvPr/>
        </p:nvSpPr>
        <p:spPr>
          <a:xfrm>
            <a:off x="1152144" y="4233672"/>
            <a:ext cx="274320" cy="274320"/>
          </a:xfrm>
          <a:prstGeom prst="rect">
            <a:avLst/>
          </a:prstGeom>
          <a:solidFill>
            <a:srgbClr val="FFFFFF"/>
          </a:solidFill>
          <a:ln w="9525">
            <a:solidFill>
              <a:srgbClr val="B8B2A7"/>
            </a:solidFill>
            <a:prstDash val="solid"/>
          </a:ln>
        </p:spPr>
      </p:sp>
      <p:sp>
        <p:nvSpPr>
          <p:cNvPr id="109" name="Shape 107"/>
          <p:cNvSpPr/>
          <p:nvPr/>
        </p:nvSpPr>
        <p:spPr>
          <a:xfrm>
            <a:off x="1481328" y="4233672"/>
            <a:ext cx="274320" cy="274320"/>
          </a:xfrm>
          <a:prstGeom prst="rect">
            <a:avLst/>
          </a:prstGeom>
          <a:solidFill>
            <a:srgbClr val="FFFFFF"/>
          </a:solidFill>
          <a:ln w="9525">
            <a:solidFill>
              <a:srgbClr val="B8B2A7"/>
            </a:solidFill>
            <a:prstDash val="solid"/>
          </a:ln>
        </p:spPr>
      </p:sp>
      <p:sp>
        <p:nvSpPr>
          <p:cNvPr id="110" name="Shape 108"/>
          <p:cNvSpPr/>
          <p:nvPr/>
        </p:nvSpPr>
        <p:spPr>
          <a:xfrm>
            <a:off x="1810512" y="4233672"/>
            <a:ext cx="274320" cy="274320"/>
          </a:xfrm>
          <a:prstGeom prst="rect">
            <a:avLst/>
          </a:prstGeom>
          <a:solidFill>
            <a:srgbClr val="FFFFFF"/>
          </a:solidFill>
          <a:ln w="9525">
            <a:solidFill>
              <a:srgbClr val="B8B2A7"/>
            </a:solidFill>
            <a:prstDash val="solid"/>
          </a:ln>
        </p:spPr>
      </p:sp>
      <p:sp>
        <p:nvSpPr>
          <p:cNvPr id="111" name="Shape 109"/>
          <p:cNvSpPr/>
          <p:nvPr/>
        </p:nvSpPr>
        <p:spPr>
          <a:xfrm>
            <a:off x="2139696" y="4233672"/>
            <a:ext cx="274320" cy="274320"/>
          </a:xfrm>
          <a:prstGeom prst="rect">
            <a:avLst/>
          </a:prstGeom>
          <a:solidFill>
            <a:srgbClr val="2E2E2E"/>
          </a:solidFill>
          <a:ln w="9525">
            <a:solidFill>
              <a:srgbClr val="2E2E2E"/>
            </a:solidFill>
            <a:prstDash val="solid"/>
          </a:ln>
        </p:spPr>
      </p:sp>
      <p:sp>
        <p:nvSpPr>
          <p:cNvPr id="112" name="Shape 110"/>
          <p:cNvSpPr/>
          <p:nvPr/>
        </p:nvSpPr>
        <p:spPr>
          <a:xfrm>
            <a:off x="2468880" y="4233672"/>
            <a:ext cx="274320" cy="274320"/>
          </a:xfrm>
          <a:prstGeom prst="rect">
            <a:avLst/>
          </a:prstGeom>
          <a:solidFill>
            <a:srgbClr val="FFFFFF"/>
          </a:solidFill>
          <a:ln w="9525">
            <a:solidFill>
              <a:srgbClr val="B8B2A7"/>
            </a:solidFill>
            <a:prstDash val="solid"/>
          </a:ln>
        </p:spPr>
      </p:sp>
      <p:sp>
        <p:nvSpPr>
          <p:cNvPr id="113" name="Shape 111"/>
          <p:cNvSpPr/>
          <p:nvPr/>
        </p:nvSpPr>
        <p:spPr>
          <a:xfrm>
            <a:off x="2798064" y="4233672"/>
            <a:ext cx="274320" cy="274320"/>
          </a:xfrm>
          <a:prstGeom prst="rect">
            <a:avLst/>
          </a:prstGeom>
          <a:solidFill>
            <a:srgbClr val="FFFFFF"/>
          </a:solidFill>
          <a:ln w="9525">
            <a:solidFill>
              <a:srgbClr val="B8B2A7"/>
            </a:solidFill>
            <a:prstDash val="solid"/>
          </a:ln>
        </p:spPr>
      </p:sp>
      <p:sp>
        <p:nvSpPr>
          <p:cNvPr id="114" name="Shape 112"/>
          <p:cNvSpPr/>
          <p:nvPr/>
        </p:nvSpPr>
        <p:spPr>
          <a:xfrm>
            <a:off x="3127248" y="4233672"/>
            <a:ext cx="274320" cy="274320"/>
          </a:xfrm>
          <a:prstGeom prst="rect">
            <a:avLst/>
          </a:prstGeom>
          <a:solidFill>
            <a:srgbClr val="FFFFFF"/>
          </a:solidFill>
          <a:ln w="9525">
            <a:solidFill>
              <a:srgbClr val="B8B2A7"/>
            </a:solidFill>
            <a:prstDash val="solid"/>
          </a:ln>
        </p:spPr>
      </p:sp>
      <p:sp>
        <p:nvSpPr>
          <p:cNvPr id="115" name="Shape 113"/>
          <p:cNvSpPr/>
          <p:nvPr/>
        </p:nvSpPr>
        <p:spPr>
          <a:xfrm>
            <a:off x="3456432" y="4233672"/>
            <a:ext cx="274320" cy="274320"/>
          </a:xfrm>
          <a:prstGeom prst="rect">
            <a:avLst/>
          </a:prstGeom>
          <a:solidFill>
            <a:srgbClr val="2E2E2E"/>
          </a:solidFill>
          <a:ln w="9525">
            <a:solidFill>
              <a:srgbClr val="2E2E2E"/>
            </a:solidFill>
            <a:prstDash val="solid"/>
          </a:ln>
        </p:spPr>
      </p:sp>
      <p:sp>
        <p:nvSpPr>
          <p:cNvPr id="116" name="Shape 114"/>
          <p:cNvSpPr/>
          <p:nvPr/>
        </p:nvSpPr>
        <p:spPr>
          <a:xfrm>
            <a:off x="3785616" y="4233672"/>
            <a:ext cx="274320" cy="274320"/>
          </a:xfrm>
          <a:prstGeom prst="rect">
            <a:avLst/>
          </a:prstGeom>
          <a:solidFill>
            <a:srgbClr val="2E2E2E"/>
          </a:solidFill>
          <a:ln w="9525">
            <a:solidFill>
              <a:srgbClr val="2E2E2E"/>
            </a:solidFill>
            <a:prstDash val="solid"/>
          </a:ln>
        </p:spPr>
      </p:sp>
      <p:sp>
        <p:nvSpPr>
          <p:cNvPr id="117" name="Shape 115"/>
          <p:cNvSpPr/>
          <p:nvPr/>
        </p:nvSpPr>
        <p:spPr>
          <a:xfrm>
            <a:off x="4114800" y="4233672"/>
            <a:ext cx="274320" cy="274320"/>
          </a:xfrm>
          <a:prstGeom prst="rect">
            <a:avLst/>
          </a:prstGeom>
          <a:solidFill>
            <a:srgbClr val="2E2E2E"/>
          </a:solidFill>
          <a:ln w="9525">
            <a:solidFill>
              <a:srgbClr val="2E2E2E"/>
            </a:solidFill>
            <a:prstDash val="solid"/>
          </a:ln>
        </p:spPr>
      </p:sp>
      <p:sp>
        <p:nvSpPr>
          <p:cNvPr id="118" name="Shape 116"/>
          <p:cNvSpPr/>
          <p:nvPr/>
        </p:nvSpPr>
        <p:spPr>
          <a:xfrm>
            <a:off x="4443984" y="4233672"/>
            <a:ext cx="274320" cy="274320"/>
          </a:xfrm>
          <a:prstGeom prst="rect">
            <a:avLst/>
          </a:prstGeom>
          <a:solidFill>
            <a:srgbClr val="FFFFFF"/>
          </a:solidFill>
          <a:ln w="9525">
            <a:solidFill>
              <a:srgbClr val="B8B2A7"/>
            </a:solidFill>
            <a:prstDash val="solid"/>
          </a:ln>
        </p:spPr>
      </p:sp>
      <p:sp>
        <p:nvSpPr>
          <p:cNvPr id="119" name="Shape 117"/>
          <p:cNvSpPr/>
          <p:nvPr/>
        </p:nvSpPr>
        <p:spPr>
          <a:xfrm>
            <a:off x="4773168" y="4233672"/>
            <a:ext cx="274320" cy="274320"/>
          </a:xfrm>
          <a:prstGeom prst="rect">
            <a:avLst/>
          </a:prstGeom>
          <a:solidFill>
            <a:srgbClr val="2E2E2E"/>
          </a:solidFill>
          <a:ln w="9525">
            <a:solidFill>
              <a:srgbClr val="2E2E2E"/>
            </a:solidFill>
            <a:prstDash val="solid"/>
          </a:ln>
        </p:spPr>
      </p:sp>
      <p:sp>
        <p:nvSpPr>
          <p:cNvPr id="120" name="Text 118"/>
          <p:cNvSpPr txBox="1"/>
          <p:nvPr/>
        </p:nvSpPr>
        <p:spPr>
          <a:xfrm>
            <a:off x="822960" y="1325880"/>
            <a:ext cx="4572000" cy="274320"/>
          </a:xfrm>
          <a:prstGeom prst="rect">
            <a:avLst/>
          </a:prstGeom>
          <a:noFill/>
          <a:ln/>
        </p:spPr>
        <p:txBody>
          <a:bodyPr wrap="square" lIns="0" tIns="0" rIns="0" bIns="0" rtlCol="0" anchor="t"/>
          <a:lstStyle/>
          <a:p>
            <a:pPr indent="0" marL="0">
              <a:buNone/>
            </a:pPr>
            <a:r>
              <a:rPr lang="en-US" sz="1200" dirty="0">
                <a:solidFill>
                  <a:schemeClr val="tx2"/>
                </a:solidFill>
              </a:rPr>
              <a:t>block r = 0 … 12  (position p = r + 13 m)</a:t>
            </a:r>
            <a:endParaRPr lang="en-US" sz="1200" dirty="0"/>
          </a:p>
        </p:txBody>
      </p:sp>
      <p:sp>
        <p:nvSpPr>
          <p:cNvPr id="121" name="Text 119"/>
          <p:cNvSpPr txBox="1"/>
          <p:nvPr/>
        </p:nvSpPr>
        <p:spPr>
          <a:xfrm>
            <a:off x="137160" y="2788920"/>
            <a:ext cx="640080" cy="274320"/>
          </a:xfrm>
          <a:prstGeom prst="rect">
            <a:avLst/>
          </a:prstGeom>
          <a:noFill/>
          <a:ln/>
        </p:spPr>
        <p:txBody>
          <a:bodyPr wrap="square" lIns="0" tIns="0" rIns="0" bIns="0" rtlCol="0" anchor="t"/>
          <a:lstStyle/>
          <a:p>
            <a:pPr algn="r" indent="0" marL="0">
              <a:buNone/>
            </a:pPr>
            <a:r>
              <a:rPr lang="en-US" sz="1200" dirty="0">
                <a:solidFill>
                  <a:schemeClr val="tx2"/>
                </a:solidFill>
              </a:rPr>
              <a:t>m = 0 … 8</a:t>
            </a:r>
            <a:endParaRPr lang="en-US" sz="1200" dirty="0"/>
          </a:p>
        </p:txBody>
      </p:sp>
      <p:sp>
        <p:nvSpPr>
          <p:cNvPr id="122" name="Text 120"/>
          <p:cNvSpPr txBox="1"/>
          <p:nvPr/>
        </p:nvSpPr>
        <p:spPr>
          <a:xfrm>
            <a:off x="822960" y="4608576"/>
            <a:ext cx="4572000" cy="274320"/>
          </a:xfrm>
          <a:prstGeom prst="rect">
            <a:avLst/>
          </a:prstGeom>
          <a:noFill/>
          <a:ln/>
        </p:spPr>
        <p:txBody>
          <a:bodyPr wrap="square" lIns="0" tIns="0" rIns="0" bIns="0" rtlCol="0" anchor="t"/>
          <a:lstStyle/>
          <a:p>
            <a:pPr indent="0" marL="0">
              <a:buNone/>
            </a:pPr>
            <a:r>
              <a:rPr lang="en-US" sz="1200" dirty="0">
                <a:solidFill>
                  <a:schemeClr val="tx2"/>
                </a:solidFill>
              </a:rPr>
              <a:t>sum of each column: the seed</a:t>
            </a:r>
            <a:endParaRPr lang="en-US" sz="1200" dirty="0"/>
          </a:p>
        </p:txBody>
      </p:sp>
      <p:sp>
        <p:nvSpPr>
          <p:cNvPr id="123" name="Shape 121"/>
          <p:cNvSpPr/>
          <p:nvPr/>
        </p:nvSpPr>
        <p:spPr>
          <a:xfrm>
            <a:off x="822960" y="4928616"/>
            <a:ext cx="274320" cy="274320"/>
          </a:xfrm>
          <a:prstGeom prst="rect">
            <a:avLst/>
          </a:prstGeom>
          <a:solidFill>
            <a:srgbClr val="FFFFFF"/>
          </a:solidFill>
          <a:ln w="9525">
            <a:solidFill>
              <a:srgbClr val="B8B2A7"/>
            </a:solidFill>
            <a:prstDash val="solid"/>
          </a:ln>
        </p:spPr>
      </p:sp>
      <p:sp>
        <p:nvSpPr>
          <p:cNvPr id="124" name="Text 122"/>
          <p:cNvSpPr txBox="1"/>
          <p:nvPr/>
        </p:nvSpPr>
        <p:spPr>
          <a:xfrm>
            <a:off x="822960"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+1</a:t>
            </a:r>
            <a:endParaRPr lang="en-US" sz="900" dirty="0"/>
          </a:p>
        </p:txBody>
      </p:sp>
      <p:sp>
        <p:nvSpPr>
          <p:cNvPr id="125" name="Shape 123"/>
          <p:cNvSpPr/>
          <p:nvPr/>
        </p:nvSpPr>
        <p:spPr>
          <a:xfrm>
            <a:off x="1152144" y="4928616"/>
            <a:ext cx="274320" cy="274320"/>
          </a:xfrm>
          <a:prstGeom prst="rect">
            <a:avLst/>
          </a:prstGeom>
          <a:solidFill>
            <a:srgbClr val="FFFFFF"/>
          </a:solidFill>
          <a:ln w="9525">
            <a:solidFill>
              <a:srgbClr val="B8B2A7"/>
            </a:solidFill>
            <a:prstDash val="solid"/>
          </a:ln>
        </p:spPr>
      </p:sp>
      <p:sp>
        <p:nvSpPr>
          <p:cNvPr id="126" name="Text 124"/>
          <p:cNvSpPr txBox="1"/>
          <p:nvPr/>
        </p:nvSpPr>
        <p:spPr>
          <a:xfrm>
            <a:off x="1152144"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27" name="Shape 125"/>
          <p:cNvSpPr/>
          <p:nvPr/>
        </p:nvSpPr>
        <p:spPr>
          <a:xfrm>
            <a:off x="1481328" y="4928616"/>
            <a:ext cx="274320" cy="274320"/>
          </a:xfrm>
          <a:prstGeom prst="rect">
            <a:avLst/>
          </a:prstGeom>
          <a:solidFill>
            <a:srgbClr val="FFFFFF"/>
          </a:solidFill>
          <a:ln w="9525">
            <a:solidFill>
              <a:srgbClr val="B8B2A7"/>
            </a:solidFill>
            <a:prstDash val="solid"/>
          </a:ln>
        </p:spPr>
      </p:sp>
      <p:sp>
        <p:nvSpPr>
          <p:cNvPr id="128" name="Text 126"/>
          <p:cNvSpPr txBox="1"/>
          <p:nvPr/>
        </p:nvSpPr>
        <p:spPr>
          <a:xfrm>
            <a:off x="1481328"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29" name="Shape 127"/>
          <p:cNvSpPr/>
          <p:nvPr/>
        </p:nvSpPr>
        <p:spPr>
          <a:xfrm>
            <a:off x="1810512" y="4928616"/>
            <a:ext cx="274320" cy="274320"/>
          </a:xfrm>
          <a:prstGeom prst="rect">
            <a:avLst/>
          </a:prstGeom>
          <a:solidFill>
            <a:srgbClr val="FFFFFF"/>
          </a:solidFill>
          <a:ln w="9525">
            <a:solidFill>
              <a:srgbClr val="B8B2A7"/>
            </a:solidFill>
            <a:prstDash val="solid"/>
          </a:ln>
        </p:spPr>
      </p:sp>
      <p:sp>
        <p:nvSpPr>
          <p:cNvPr id="130" name="Text 128"/>
          <p:cNvSpPr txBox="1"/>
          <p:nvPr/>
        </p:nvSpPr>
        <p:spPr>
          <a:xfrm>
            <a:off x="1810512"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31" name="Shape 129"/>
          <p:cNvSpPr/>
          <p:nvPr/>
        </p:nvSpPr>
        <p:spPr>
          <a:xfrm>
            <a:off x="2139696" y="4928616"/>
            <a:ext cx="274320" cy="274320"/>
          </a:xfrm>
          <a:prstGeom prst="rect">
            <a:avLst/>
          </a:prstGeom>
          <a:solidFill>
            <a:srgbClr val="FFFFFF"/>
          </a:solidFill>
          <a:ln w="9525">
            <a:solidFill>
              <a:srgbClr val="B8B2A7"/>
            </a:solidFill>
            <a:prstDash val="solid"/>
          </a:ln>
        </p:spPr>
      </p:sp>
      <p:sp>
        <p:nvSpPr>
          <p:cNvPr id="132" name="Text 130"/>
          <p:cNvSpPr txBox="1"/>
          <p:nvPr/>
        </p:nvSpPr>
        <p:spPr>
          <a:xfrm>
            <a:off x="2139696"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33" name="Shape 131"/>
          <p:cNvSpPr/>
          <p:nvPr/>
        </p:nvSpPr>
        <p:spPr>
          <a:xfrm>
            <a:off x="2468880" y="4928616"/>
            <a:ext cx="274320" cy="274320"/>
          </a:xfrm>
          <a:prstGeom prst="rect">
            <a:avLst/>
          </a:prstGeom>
          <a:solidFill>
            <a:srgbClr val="FFFFFF"/>
          </a:solidFill>
          <a:ln w="9525">
            <a:solidFill>
              <a:srgbClr val="B8B2A7"/>
            </a:solidFill>
            <a:prstDash val="solid"/>
          </a:ln>
        </p:spPr>
      </p:sp>
      <p:sp>
        <p:nvSpPr>
          <p:cNvPr id="134" name="Text 132"/>
          <p:cNvSpPr txBox="1"/>
          <p:nvPr/>
        </p:nvSpPr>
        <p:spPr>
          <a:xfrm>
            <a:off x="2468880"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35" name="Shape 133"/>
          <p:cNvSpPr/>
          <p:nvPr/>
        </p:nvSpPr>
        <p:spPr>
          <a:xfrm>
            <a:off x="2798064" y="4928616"/>
            <a:ext cx="274320" cy="274320"/>
          </a:xfrm>
          <a:prstGeom prst="rect">
            <a:avLst/>
          </a:prstGeom>
          <a:solidFill>
            <a:srgbClr val="FFFFFF"/>
          </a:solidFill>
          <a:ln w="9525">
            <a:solidFill>
              <a:srgbClr val="B8B2A7"/>
            </a:solidFill>
            <a:prstDash val="solid"/>
          </a:ln>
        </p:spPr>
      </p:sp>
      <p:sp>
        <p:nvSpPr>
          <p:cNvPr id="136" name="Text 134"/>
          <p:cNvSpPr txBox="1"/>
          <p:nvPr/>
        </p:nvSpPr>
        <p:spPr>
          <a:xfrm>
            <a:off x="2798064"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37" name="Shape 135"/>
          <p:cNvSpPr/>
          <p:nvPr/>
        </p:nvSpPr>
        <p:spPr>
          <a:xfrm>
            <a:off x="3127248" y="4928616"/>
            <a:ext cx="274320" cy="274320"/>
          </a:xfrm>
          <a:prstGeom prst="rect">
            <a:avLst/>
          </a:prstGeom>
          <a:solidFill>
            <a:srgbClr val="FFFFFF"/>
          </a:solidFill>
          <a:ln w="9525">
            <a:solidFill>
              <a:srgbClr val="B8B2A7"/>
            </a:solidFill>
            <a:prstDash val="solid"/>
          </a:ln>
        </p:spPr>
      </p:sp>
      <p:sp>
        <p:nvSpPr>
          <p:cNvPr id="138" name="Text 136"/>
          <p:cNvSpPr txBox="1"/>
          <p:nvPr/>
        </p:nvSpPr>
        <p:spPr>
          <a:xfrm>
            <a:off x="3127248"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39" name="Shape 137"/>
          <p:cNvSpPr/>
          <p:nvPr/>
        </p:nvSpPr>
        <p:spPr>
          <a:xfrm>
            <a:off x="3456432" y="4928616"/>
            <a:ext cx="274320" cy="274320"/>
          </a:xfrm>
          <a:prstGeom prst="rect">
            <a:avLst/>
          </a:prstGeom>
          <a:solidFill>
            <a:srgbClr val="FFFFFF"/>
          </a:solidFill>
          <a:ln w="9525">
            <a:solidFill>
              <a:srgbClr val="B8B2A7"/>
            </a:solidFill>
            <a:prstDash val="solid"/>
          </a:ln>
        </p:spPr>
      </p:sp>
      <p:sp>
        <p:nvSpPr>
          <p:cNvPr id="140" name="Text 138"/>
          <p:cNvSpPr txBox="1"/>
          <p:nvPr/>
        </p:nvSpPr>
        <p:spPr>
          <a:xfrm>
            <a:off x="3456432"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41" name="Shape 139"/>
          <p:cNvSpPr/>
          <p:nvPr/>
        </p:nvSpPr>
        <p:spPr>
          <a:xfrm>
            <a:off x="3785616" y="4928616"/>
            <a:ext cx="274320" cy="274320"/>
          </a:xfrm>
          <a:prstGeom prst="rect">
            <a:avLst/>
          </a:prstGeom>
          <a:solidFill>
            <a:srgbClr val="FFFFFF"/>
          </a:solidFill>
          <a:ln w="9525">
            <a:solidFill>
              <a:srgbClr val="B8B2A7"/>
            </a:solidFill>
            <a:prstDash val="solid"/>
          </a:ln>
        </p:spPr>
      </p:sp>
      <p:sp>
        <p:nvSpPr>
          <p:cNvPr id="142" name="Text 140"/>
          <p:cNvSpPr txBox="1"/>
          <p:nvPr/>
        </p:nvSpPr>
        <p:spPr>
          <a:xfrm>
            <a:off x="3785616"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43" name="Shape 141"/>
          <p:cNvSpPr/>
          <p:nvPr/>
        </p:nvSpPr>
        <p:spPr>
          <a:xfrm>
            <a:off x="4114800" y="4928616"/>
            <a:ext cx="274320" cy="274320"/>
          </a:xfrm>
          <a:prstGeom prst="rect">
            <a:avLst/>
          </a:prstGeom>
          <a:solidFill>
            <a:srgbClr val="FFFFFF"/>
          </a:solidFill>
          <a:ln w="9525">
            <a:solidFill>
              <a:srgbClr val="B8B2A7"/>
            </a:solidFill>
            <a:prstDash val="solid"/>
          </a:ln>
        </p:spPr>
      </p:sp>
      <p:sp>
        <p:nvSpPr>
          <p:cNvPr id="144" name="Text 142"/>
          <p:cNvSpPr txBox="1"/>
          <p:nvPr/>
        </p:nvSpPr>
        <p:spPr>
          <a:xfrm>
            <a:off x="4114800"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45" name="Shape 143"/>
          <p:cNvSpPr/>
          <p:nvPr/>
        </p:nvSpPr>
        <p:spPr>
          <a:xfrm>
            <a:off x="4443984" y="4928616"/>
            <a:ext cx="274320" cy="274320"/>
          </a:xfrm>
          <a:prstGeom prst="rect">
            <a:avLst/>
          </a:prstGeom>
          <a:solidFill>
            <a:srgbClr val="FFFFFF"/>
          </a:solidFill>
          <a:ln w="9525">
            <a:solidFill>
              <a:srgbClr val="B8B2A7"/>
            </a:solidFill>
            <a:prstDash val="solid"/>
          </a:ln>
        </p:spPr>
      </p:sp>
      <p:sp>
        <p:nvSpPr>
          <p:cNvPr id="146" name="Text 144"/>
          <p:cNvSpPr txBox="1"/>
          <p:nvPr/>
        </p:nvSpPr>
        <p:spPr>
          <a:xfrm>
            <a:off x="4443984"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47" name="Shape 145"/>
          <p:cNvSpPr/>
          <p:nvPr/>
        </p:nvSpPr>
        <p:spPr>
          <a:xfrm>
            <a:off x="4773168" y="4928616"/>
            <a:ext cx="274320" cy="274320"/>
          </a:xfrm>
          <a:prstGeom prst="rect">
            <a:avLst/>
          </a:prstGeom>
          <a:solidFill>
            <a:srgbClr val="FFFFFF"/>
          </a:solidFill>
          <a:ln w="9525">
            <a:solidFill>
              <a:srgbClr val="B8B2A7"/>
            </a:solidFill>
            <a:prstDash val="solid"/>
          </a:ln>
        </p:spPr>
      </p:sp>
      <p:sp>
        <p:nvSpPr>
          <p:cNvPr id="148" name="Text 146"/>
          <p:cNvSpPr txBox="1"/>
          <p:nvPr/>
        </p:nvSpPr>
        <p:spPr>
          <a:xfrm>
            <a:off x="4773168" y="4928616"/>
            <a:ext cx="274320" cy="274320"/>
          </a:xfrm>
          <a:prstGeom prst="rect">
            <a:avLst/>
          </a:prstGeom>
          <a:noFill/>
          <a:ln/>
        </p:spPr>
        <p:txBody>
          <a:bodyPr wrap="square" lIns="0" tIns="0" rIns="0" bIns="0" rtlCol="0" anchor="ctr"/>
          <a:lstStyle/>
          <a:p>
            <a:pPr algn="ctr" indent="0" marL="0">
              <a:buNone/>
            </a:pPr>
            <a:r>
              <a:rPr lang="en-US" sz="900" dirty="0">
                <a:solidFill>
                  <a:schemeClr val="tx1"/>
                </a:solidFill>
              </a:rPr>
              <a:t>-3</a:t>
            </a:r>
            <a:endParaRPr lang="en-US" sz="900" dirty="0"/>
          </a:p>
        </p:txBody>
      </p:sp>
      <p:sp>
        <p:nvSpPr>
          <p:cNvPr id="149" name="Shape 147"/>
          <p:cNvSpPr/>
          <p:nvPr/>
        </p:nvSpPr>
        <p:spPr>
          <a:xfrm>
            <a:off x="1115568" y="1563624"/>
            <a:ext cx="347472" cy="2980944"/>
          </a:xfrm>
          <a:prstGeom prst="rect">
            <a:avLst/>
          </a:prstGeom>
          <a:solidFill>
            <a:srgbClr val="FFFFFF">
              <a:alpha val="0"/>
            </a:srgbClr>
          </a:solidFill>
          <a:ln w="19050">
            <a:solidFill>
              <a:srgbClr val="8C7B5E"/>
            </a:solidFill>
            <a:prstDash val="solid"/>
          </a:ln>
        </p:spPr>
      </p:sp>
      <p:sp>
        <p:nvSpPr>
          <p:cNvPr id="150" name="Text 148"/>
          <p:cNvSpPr txBox="1"/>
          <p:nvPr/>
        </p:nvSpPr>
        <p:spPr>
          <a:xfrm>
            <a:off x="5486400" y="1554480"/>
            <a:ext cx="6217920" cy="822960"/>
          </a:xfrm>
          <a:prstGeom prst="rect">
            <a:avLst/>
          </a:prstGeom>
          <a:noFill/>
          <a:ln/>
        </p:spPr>
        <p:txBody>
          <a:bodyPr wrap="square" lIns="0" tIns="0" rIns="0" bIns="0" rtlCol="0" anchor="t"/>
          <a:lstStyle/>
          <a:p>
            <a:pPr indent="0" marL="0">
              <a:buNone/>
            </a:pPr>
            <a:r>
              <a:rPr lang="en-US" sz="1500" dirty="0">
                <a:solidFill>
                  <a:schemeClr val="tx1"/>
                </a:solidFill>
              </a:rPr>
              <a:t>9-compression: add the nine entries 13 apart. The result is a known seed of length 13 with entries +1, +3 and −3.</a:t>
            </a:r>
            <a:endParaRPr lang="en-US" sz="1500" dirty="0"/>
          </a:p>
        </p:txBody>
      </p:sp>
      <p:sp>
        <p:nvSpPr>
          <p:cNvPr id="151" name="Text 149"/>
          <p:cNvSpPr txBox="1"/>
          <p:nvPr/>
        </p:nvSpPr>
        <p:spPr>
          <a:xfrm>
            <a:off x="5486400" y="2560320"/>
            <a:ext cx="6217920" cy="365760"/>
          </a:xfrm>
          <a:prstGeom prst="rect">
            <a:avLst/>
          </a:prstGeom>
          <a:noFill/>
          <a:ln/>
        </p:spPr>
        <p:txBody>
          <a:bodyPr wrap="square" lIns="0" tIns="0" rIns="0" bIns="0" rtlCol="0" anchor="t"/>
          <a:lstStyle/>
          <a:p>
            <a:pPr indent="0" marL="0">
              <a:buNone/>
            </a:pPr>
            <a:r>
              <a:rPr lang="en-US" sz="1500" b="1" dirty="0">
                <a:solidFill>
                  <a:schemeClr val="tx1"/>
                </a:solidFill>
              </a:rPr>
              <a:t>Uncompressing is a choice per block:</a:t>
            </a:r>
            <a:endParaRPr lang="en-US" sz="1500" dirty="0"/>
          </a:p>
        </p:txBody>
      </p:sp>
      <p:sp>
        <p:nvSpPr>
          <p:cNvPr id="152" name="Text 150"/>
          <p:cNvSpPr txBox="1"/>
          <p:nvPr/>
        </p:nvSpPr>
        <p:spPr>
          <a:xfrm>
            <a:off x="5486400" y="2971800"/>
            <a:ext cx="6217920" cy="137160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tx1"/>
                </a:solidFill>
              </a:rPr>
              <a:t>sum +3: six +1 and three −1 among nine positions, 84 ways</a:t>
            </a:r>
            <a:endParaRPr lang="en-US" sz="1500" dirty="0"/>
          </a:p>
          <a:p>
            <a:pPr marL="342900" indent="-342900">
              <a:spcAft>
                <a:spcPts val="400"/>
              </a:spcAft>
              <a:buSzPct val="100000"/>
              <a:buChar char="•"/>
            </a:pPr>
            <a:r>
              <a:rPr lang="en-US" sz="1500" dirty="0">
                <a:solidFill>
                  <a:schemeClr val="tx1"/>
                </a:solidFill>
              </a:rPr>
              <a:t>sum −3: three +1 and six −1, 84 ways</a:t>
            </a:r>
            <a:endParaRPr lang="en-US" sz="1500" dirty="0"/>
          </a:p>
          <a:p>
            <a:pPr marL="342900" indent="-342900">
              <a:buSzPct val="100000"/>
              <a:buChar char="•"/>
            </a:pPr>
            <a:r>
              <a:rPr lang="en-US" sz="1500" dirty="0">
                <a:solidFill>
                  <a:schemeClr val="tx1"/>
                </a:solidFill>
              </a:rPr>
              <a:t>sum +1 (the first block): five +1 and four −1, 126 ways</a:t>
            </a:r>
            <a:endParaRPr lang="en-US" sz="1500" dirty="0"/>
          </a:p>
        </p:txBody>
      </p:sp>
      <p:sp>
        <p:nvSpPr>
          <p:cNvPr id="153" name="Text 151"/>
          <p:cNvSpPr txBox="1"/>
          <p:nvPr/>
        </p:nvSpPr>
        <p:spPr>
          <a:xfrm>
            <a:off x="5486400" y="4480560"/>
            <a:ext cx="6217920" cy="822960"/>
          </a:xfrm>
          <a:prstGeom prst="rect">
            <a:avLst/>
          </a:prstGeom>
          <a:noFill/>
          <a:ln/>
        </p:spPr>
        <p:txBody>
          <a:bodyPr wrap="square" lIns="0" tIns="0" rIns="0" bIns="0" rtlCol="0" anchor="t"/>
          <a:lstStyle/>
          <a:p>
            <a:pPr algn="l" indent="0" marL="0">
              <a:buNone/>
            </a:pPr>
            <a:r>
              <a:rPr lang="en-US" sz="3600" b="1" dirty="0">
                <a:solidFill>
                  <a:schemeClr val="tx1"/>
                </a:solidFill>
                <a:latin typeface="Cambria" pitchFamily="34" charset="0"/>
                <a:ea typeface="Cambria" pitchFamily="34" charset="-122"/>
                <a:cs typeface="Cambria" pitchFamily="34" charset="-120"/>
              </a:rPr>
              <a:t>126 × 84¹² ≈ 1.55 × 10²⁵</a:t>
            </a:r>
            <a:endParaRPr lang="en-US" sz="3600" dirty="0"/>
          </a:p>
        </p:txBody>
      </p:sp>
      <p:sp>
        <p:nvSpPr>
          <p:cNvPr id="154" name="Text 152"/>
          <p:cNvSpPr txBox="1"/>
          <p:nvPr/>
        </p:nvSpPr>
        <p:spPr>
          <a:xfrm>
            <a:off x="5486400" y="5349240"/>
            <a:ext cx="6217920" cy="731520"/>
          </a:xfrm>
          <a:prstGeom prst="rect">
            <a:avLst/>
          </a:prstGeom>
          <a:noFill/>
          <a:ln/>
        </p:spPr>
        <p:txBody>
          <a:bodyPr wrap="square" lIns="0" tIns="0" rIns="0" bIns="0" rtlCol="0" anchor="t"/>
          <a:lstStyle/>
          <a:p>
            <a:pPr algn="l" indent="0" marL="0">
              <a:buNone/>
            </a:pPr>
            <a:r>
              <a:rPr lang="en-US" sz="1300" dirty="0">
                <a:solidFill>
                  <a:schemeClr val="tx2"/>
                </a:solidFill>
              </a:rPr>
              <a:t>candidate sequences per side, before any constraint is applied</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Idea 1: the spectrum has layers</a:t>
            </a:r>
            <a:endParaRPr lang="en-US" sz="3200" dirty="0"/>
          </a:p>
        </p:txBody>
      </p:sp>
      <p:sp>
        <p:nvSpPr>
          <p:cNvPr id="3" name="Text 1"/>
          <p:cNvSpPr txBox="1"/>
          <p:nvPr/>
        </p:nvSpPr>
        <p:spPr>
          <a:xfrm>
            <a:off x="822960" y="1325880"/>
            <a:ext cx="2743200" cy="274320"/>
          </a:xfrm>
          <a:prstGeom prst="rect">
            <a:avLst/>
          </a:prstGeom>
          <a:noFill/>
          <a:ln/>
        </p:spPr>
        <p:txBody>
          <a:bodyPr wrap="square" lIns="0" tIns="0" rIns="0" bIns="0" rtlCol="0" anchor="t"/>
          <a:lstStyle/>
          <a:p>
            <a:pPr indent="0" marL="0">
              <a:buNone/>
            </a:pPr>
            <a:r>
              <a:rPr lang="en-US" sz="1200" dirty="0">
                <a:solidFill>
                  <a:schemeClr val="tx2"/>
                </a:solidFill>
              </a:rPr>
              <a:t>a:  117 entries</a:t>
            </a:r>
            <a:endParaRPr lang="en-US" sz="1200" dirty="0"/>
          </a:p>
        </p:txBody>
      </p:sp>
      <p:sp>
        <p:nvSpPr>
          <p:cNvPr id="4" name="Shape 2"/>
          <p:cNvSpPr/>
          <p:nvPr/>
        </p:nvSpPr>
        <p:spPr>
          <a:xfrm>
            <a:off x="822960" y="1600200"/>
            <a:ext cx="214884" cy="214884"/>
          </a:xfrm>
          <a:prstGeom prst="rect">
            <a:avLst/>
          </a:prstGeom>
          <a:solidFill>
            <a:srgbClr val="FFFFFF"/>
          </a:solidFill>
          <a:ln w="9525">
            <a:solidFill>
              <a:srgbClr val="B8B2A7"/>
            </a:solidFill>
            <a:prstDash val="solid"/>
          </a:ln>
        </p:spPr>
      </p:sp>
      <p:sp>
        <p:nvSpPr>
          <p:cNvPr id="5" name="Shape 3"/>
          <p:cNvSpPr/>
          <p:nvPr/>
        </p:nvSpPr>
        <p:spPr>
          <a:xfrm>
            <a:off x="1074420" y="1600200"/>
            <a:ext cx="214884" cy="214884"/>
          </a:xfrm>
          <a:prstGeom prst="rect">
            <a:avLst/>
          </a:prstGeom>
          <a:solidFill>
            <a:srgbClr val="2E2E2E"/>
          </a:solidFill>
          <a:ln w="9525">
            <a:solidFill>
              <a:srgbClr val="2E2E2E"/>
            </a:solidFill>
            <a:prstDash val="solid"/>
          </a:ln>
        </p:spPr>
      </p:sp>
      <p:sp>
        <p:nvSpPr>
          <p:cNvPr id="6" name="Shape 4"/>
          <p:cNvSpPr/>
          <p:nvPr/>
        </p:nvSpPr>
        <p:spPr>
          <a:xfrm>
            <a:off x="1325880" y="1600200"/>
            <a:ext cx="214884" cy="214884"/>
          </a:xfrm>
          <a:prstGeom prst="rect">
            <a:avLst/>
          </a:prstGeom>
          <a:solidFill>
            <a:srgbClr val="2E2E2E"/>
          </a:solidFill>
          <a:ln w="9525">
            <a:solidFill>
              <a:srgbClr val="2E2E2E"/>
            </a:solidFill>
            <a:prstDash val="solid"/>
          </a:ln>
        </p:spPr>
      </p:sp>
      <p:sp>
        <p:nvSpPr>
          <p:cNvPr id="7" name="Shape 5"/>
          <p:cNvSpPr/>
          <p:nvPr/>
        </p:nvSpPr>
        <p:spPr>
          <a:xfrm>
            <a:off x="1577340" y="1600200"/>
            <a:ext cx="214884" cy="214884"/>
          </a:xfrm>
          <a:prstGeom prst="rect">
            <a:avLst/>
          </a:prstGeom>
          <a:solidFill>
            <a:srgbClr val="2E2E2E"/>
          </a:solidFill>
          <a:ln w="9525">
            <a:solidFill>
              <a:srgbClr val="2E2E2E"/>
            </a:solidFill>
            <a:prstDash val="solid"/>
          </a:ln>
        </p:spPr>
      </p:sp>
      <p:sp>
        <p:nvSpPr>
          <p:cNvPr id="8" name="Shape 6"/>
          <p:cNvSpPr/>
          <p:nvPr/>
        </p:nvSpPr>
        <p:spPr>
          <a:xfrm>
            <a:off x="1828800" y="1600200"/>
            <a:ext cx="214884" cy="214884"/>
          </a:xfrm>
          <a:prstGeom prst="rect">
            <a:avLst/>
          </a:prstGeom>
          <a:solidFill>
            <a:srgbClr val="FFFFFF"/>
          </a:solidFill>
          <a:ln w="9525">
            <a:solidFill>
              <a:srgbClr val="B8B2A7"/>
            </a:solidFill>
            <a:prstDash val="solid"/>
          </a:ln>
        </p:spPr>
      </p:sp>
      <p:sp>
        <p:nvSpPr>
          <p:cNvPr id="9" name="Shape 7"/>
          <p:cNvSpPr/>
          <p:nvPr/>
        </p:nvSpPr>
        <p:spPr>
          <a:xfrm>
            <a:off x="2080260" y="1600200"/>
            <a:ext cx="214884" cy="214884"/>
          </a:xfrm>
          <a:prstGeom prst="rect">
            <a:avLst/>
          </a:prstGeom>
          <a:solidFill>
            <a:srgbClr val="2E2E2E"/>
          </a:solidFill>
          <a:ln w="9525">
            <a:solidFill>
              <a:srgbClr val="2E2E2E"/>
            </a:solidFill>
            <a:prstDash val="solid"/>
          </a:ln>
        </p:spPr>
      </p:sp>
      <p:sp>
        <p:nvSpPr>
          <p:cNvPr id="10" name="Shape 8"/>
          <p:cNvSpPr/>
          <p:nvPr/>
        </p:nvSpPr>
        <p:spPr>
          <a:xfrm>
            <a:off x="2331720" y="1600200"/>
            <a:ext cx="214884" cy="214884"/>
          </a:xfrm>
          <a:prstGeom prst="rect">
            <a:avLst/>
          </a:prstGeom>
          <a:solidFill>
            <a:srgbClr val="2E2E2E"/>
          </a:solidFill>
          <a:ln w="9525">
            <a:solidFill>
              <a:srgbClr val="2E2E2E"/>
            </a:solidFill>
            <a:prstDash val="solid"/>
          </a:ln>
        </p:spPr>
      </p:sp>
      <p:sp>
        <p:nvSpPr>
          <p:cNvPr id="11" name="Shape 9"/>
          <p:cNvSpPr/>
          <p:nvPr/>
        </p:nvSpPr>
        <p:spPr>
          <a:xfrm>
            <a:off x="2583180" y="1600200"/>
            <a:ext cx="214884" cy="214884"/>
          </a:xfrm>
          <a:prstGeom prst="rect">
            <a:avLst/>
          </a:prstGeom>
          <a:solidFill>
            <a:srgbClr val="FFFFFF"/>
          </a:solidFill>
          <a:ln w="9525">
            <a:solidFill>
              <a:srgbClr val="B8B2A7"/>
            </a:solidFill>
            <a:prstDash val="solid"/>
          </a:ln>
        </p:spPr>
      </p:sp>
      <p:sp>
        <p:nvSpPr>
          <p:cNvPr id="12" name="Shape 10"/>
          <p:cNvSpPr/>
          <p:nvPr/>
        </p:nvSpPr>
        <p:spPr>
          <a:xfrm>
            <a:off x="2834640" y="1600200"/>
            <a:ext cx="214884" cy="214884"/>
          </a:xfrm>
          <a:prstGeom prst="rect">
            <a:avLst/>
          </a:prstGeom>
          <a:solidFill>
            <a:srgbClr val="FFFFFF"/>
          </a:solidFill>
          <a:ln w="9525">
            <a:solidFill>
              <a:srgbClr val="B8B2A7"/>
            </a:solidFill>
            <a:prstDash val="solid"/>
          </a:ln>
        </p:spPr>
      </p:sp>
      <p:sp>
        <p:nvSpPr>
          <p:cNvPr id="13" name="Shape 11"/>
          <p:cNvSpPr/>
          <p:nvPr/>
        </p:nvSpPr>
        <p:spPr>
          <a:xfrm>
            <a:off x="3086100" y="1600200"/>
            <a:ext cx="214884" cy="214884"/>
          </a:xfrm>
          <a:prstGeom prst="rect">
            <a:avLst/>
          </a:prstGeom>
          <a:solidFill>
            <a:srgbClr val="FFFFFF"/>
          </a:solidFill>
          <a:ln w="9525">
            <a:solidFill>
              <a:srgbClr val="B8B2A7"/>
            </a:solidFill>
            <a:prstDash val="solid"/>
          </a:ln>
        </p:spPr>
      </p:sp>
      <p:sp>
        <p:nvSpPr>
          <p:cNvPr id="14" name="Shape 12"/>
          <p:cNvSpPr/>
          <p:nvPr/>
        </p:nvSpPr>
        <p:spPr>
          <a:xfrm>
            <a:off x="3337560" y="1600200"/>
            <a:ext cx="214884" cy="214884"/>
          </a:xfrm>
          <a:prstGeom prst="rect">
            <a:avLst/>
          </a:prstGeom>
          <a:solidFill>
            <a:srgbClr val="FFFFFF"/>
          </a:solidFill>
          <a:ln w="9525">
            <a:solidFill>
              <a:srgbClr val="B8B2A7"/>
            </a:solidFill>
            <a:prstDash val="solid"/>
          </a:ln>
        </p:spPr>
      </p:sp>
      <p:sp>
        <p:nvSpPr>
          <p:cNvPr id="15" name="Shape 13"/>
          <p:cNvSpPr/>
          <p:nvPr/>
        </p:nvSpPr>
        <p:spPr>
          <a:xfrm>
            <a:off x="3589020" y="1600200"/>
            <a:ext cx="214884" cy="214884"/>
          </a:xfrm>
          <a:prstGeom prst="rect">
            <a:avLst/>
          </a:prstGeom>
          <a:solidFill>
            <a:srgbClr val="2E2E2E"/>
          </a:solidFill>
          <a:ln w="9525">
            <a:solidFill>
              <a:srgbClr val="2E2E2E"/>
            </a:solidFill>
            <a:prstDash val="solid"/>
          </a:ln>
        </p:spPr>
      </p:sp>
      <p:sp>
        <p:nvSpPr>
          <p:cNvPr id="16" name="Shape 14"/>
          <p:cNvSpPr/>
          <p:nvPr/>
        </p:nvSpPr>
        <p:spPr>
          <a:xfrm>
            <a:off x="3840480" y="1600200"/>
            <a:ext cx="214884" cy="214884"/>
          </a:xfrm>
          <a:prstGeom prst="rect">
            <a:avLst/>
          </a:prstGeom>
          <a:solidFill>
            <a:srgbClr val="FFFFFF"/>
          </a:solidFill>
          <a:ln w="9525">
            <a:solidFill>
              <a:srgbClr val="B8B2A7"/>
            </a:solidFill>
            <a:prstDash val="solid"/>
          </a:ln>
        </p:spPr>
      </p:sp>
      <p:sp>
        <p:nvSpPr>
          <p:cNvPr id="17" name="Shape 15"/>
          <p:cNvSpPr/>
          <p:nvPr/>
        </p:nvSpPr>
        <p:spPr>
          <a:xfrm>
            <a:off x="4091940" y="1600200"/>
            <a:ext cx="214884" cy="214884"/>
          </a:xfrm>
          <a:prstGeom prst="rect">
            <a:avLst/>
          </a:prstGeom>
          <a:solidFill>
            <a:srgbClr val="FFFFFF"/>
          </a:solidFill>
          <a:ln w="9525">
            <a:solidFill>
              <a:srgbClr val="B8B2A7"/>
            </a:solidFill>
            <a:prstDash val="solid"/>
          </a:ln>
        </p:spPr>
      </p:sp>
      <p:sp>
        <p:nvSpPr>
          <p:cNvPr id="18" name="Shape 16"/>
          <p:cNvSpPr/>
          <p:nvPr/>
        </p:nvSpPr>
        <p:spPr>
          <a:xfrm>
            <a:off x="4343400" y="1600200"/>
            <a:ext cx="214884" cy="214884"/>
          </a:xfrm>
          <a:prstGeom prst="rect">
            <a:avLst/>
          </a:prstGeom>
          <a:solidFill>
            <a:srgbClr val="2E2E2E"/>
          </a:solidFill>
          <a:ln w="9525">
            <a:solidFill>
              <a:srgbClr val="2E2E2E"/>
            </a:solidFill>
            <a:prstDash val="solid"/>
          </a:ln>
        </p:spPr>
      </p:sp>
      <p:sp>
        <p:nvSpPr>
          <p:cNvPr id="19" name="Shape 17"/>
          <p:cNvSpPr/>
          <p:nvPr/>
        </p:nvSpPr>
        <p:spPr>
          <a:xfrm>
            <a:off x="4594860" y="1600200"/>
            <a:ext cx="214884" cy="214884"/>
          </a:xfrm>
          <a:prstGeom prst="rect">
            <a:avLst/>
          </a:prstGeom>
          <a:solidFill>
            <a:srgbClr val="FFFFFF"/>
          </a:solidFill>
          <a:ln w="9525">
            <a:solidFill>
              <a:srgbClr val="B8B2A7"/>
            </a:solidFill>
            <a:prstDash val="solid"/>
          </a:ln>
        </p:spPr>
      </p:sp>
      <p:sp>
        <p:nvSpPr>
          <p:cNvPr id="20" name="Shape 18"/>
          <p:cNvSpPr/>
          <p:nvPr/>
        </p:nvSpPr>
        <p:spPr>
          <a:xfrm>
            <a:off x="4846320" y="1600200"/>
            <a:ext cx="214884" cy="214884"/>
          </a:xfrm>
          <a:prstGeom prst="rect">
            <a:avLst/>
          </a:prstGeom>
          <a:solidFill>
            <a:srgbClr val="FFFFFF"/>
          </a:solidFill>
          <a:ln w="9525">
            <a:solidFill>
              <a:srgbClr val="B8B2A7"/>
            </a:solidFill>
            <a:prstDash val="solid"/>
          </a:ln>
        </p:spPr>
      </p:sp>
      <p:sp>
        <p:nvSpPr>
          <p:cNvPr id="21" name="Shape 19"/>
          <p:cNvSpPr/>
          <p:nvPr/>
        </p:nvSpPr>
        <p:spPr>
          <a:xfrm>
            <a:off x="5097780" y="1600200"/>
            <a:ext cx="214884" cy="214884"/>
          </a:xfrm>
          <a:prstGeom prst="rect">
            <a:avLst/>
          </a:prstGeom>
          <a:solidFill>
            <a:srgbClr val="FFFFFF"/>
          </a:solidFill>
          <a:ln w="9525">
            <a:solidFill>
              <a:srgbClr val="B8B2A7"/>
            </a:solidFill>
            <a:prstDash val="solid"/>
          </a:ln>
        </p:spPr>
      </p:sp>
      <p:sp>
        <p:nvSpPr>
          <p:cNvPr id="22" name="Shape 20"/>
          <p:cNvSpPr/>
          <p:nvPr/>
        </p:nvSpPr>
        <p:spPr>
          <a:xfrm>
            <a:off x="5349240" y="1600200"/>
            <a:ext cx="214884" cy="214884"/>
          </a:xfrm>
          <a:prstGeom prst="rect">
            <a:avLst/>
          </a:prstGeom>
          <a:solidFill>
            <a:srgbClr val="2E2E2E"/>
          </a:solidFill>
          <a:ln w="9525">
            <a:solidFill>
              <a:srgbClr val="2E2E2E"/>
            </a:solidFill>
            <a:prstDash val="solid"/>
          </a:ln>
        </p:spPr>
      </p:sp>
      <p:sp>
        <p:nvSpPr>
          <p:cNvPr id="23" name="Shape 21"/>
          <p:cNvSpPr/>
          <p:nvPr/>
        </p:nvSpPr>
        <p:spPr>
          <a:xfrm>
            <a:off x="5600700" y="1600200"/>
            <a:ext cx="214884" cy="214884"/>
          </a:xfrm>
          <a:prstGeom prst="rect">
            <a:avLst/>
          </a:prstGeom>
          <a:solidFill>
            <a:srgbClr val="2E2E2E"/>
          </a:solidFill>
          <a:ln w="9525">
            <a:solidFill>
              <a:srgbClr val="2E2E2E"/>
            </a:solidFill>
            <a:prstDash val="solid"/>
          </a:ln>
        </p:spPr>
      </p:sp>
      <p:sp>
        <p:nvSpPr>
          <p:cNvPr id="24" name="Shape 22"/>
          <p:cNvSpPr/>
          <p:nvPr/>
        </p:nvSpPr>
        <p:spPr>
          <a:xfrm>
            <a:off x="5852160" y="1600200"/>
            <a:ext cx="214884" cy="214884"/>
          </a:xfrm>
          <a:prstGeom prst="rect">
            <a:avLst/>
          </a:prstGeom>
          <a:solidFill>
            <a:srgbClr val="2E2E2E"/>
          </a:solidFill>
          <a:ln w="9525">
            <a:solidFill>
              <a:srgbClr val="2E2E2E"/>
            </a:solidFill>
            <a:prstDash val="solid"/>
          </a:ln>
        </p:spPr>
      </p:sp>
      <p:sp>
        <p:nvSpPr>
          <p:cNvPr id="25" name="Shape 23"/>
          <p:cNvSpPr/>
          <p:nvPr/>
        </p:nvSpPr>
        <p:spPr>
          <a:xfrm>
            <a:off x="6103620" y="1600200"/>
            <a:ext cx="214884" cy="214884"/>
          </a:xfrm>
          <a:prstGeom prst="rect">
            <a:avLst/>
          </a:prstGeom>
          <a:solidFill>
            <a:srgbClr val="2E2E2E"/>
          </a:solidFill>
          <a:ln w="9525">
            <a:solidFill>
              <a:srgbClr val="2E2E2E"/>
            </a:solidFill>
            <a:prstDash val="solid"/>
          </a:ln>
        </p:spPr>
      </p:sp>
      <p:sp>
        <p:nvSpPr>
          <p:cNvPr id="26" name="Shape 24"/>
          <p:cNvSpPr/>
          <p:nvPr/>
        </p:nvSpPr>
        <p:spPr>
          <a:xfrm>
            <a:off x="6355080" y="1600200"/>
            <a:ext cx="214884" cy="214884"/>
          </a:xfrm>
          <a:prstGeom prst="rect">
            <a:avLst/>
          </a:prstGeom>
          <a:solidFill>
            <a:srgbClr val="2E2E2E"/>
          </a:solidFill>
          <a:ln w="9525">
            <a:solidFill>
              <a:srgbClr val="2E2E2E"/>
            </a:solidFill>
            <a:prstDash val="solid"/>
          </a:ln>
        </p:spPr>
      </p:sp>
      <p:sp>
        <p:nvSpPr>
          <p:cNvPr id="27" name="Shape 25"/>
          <p:cNvSpPr/>
          <p:nvPr/>
        </p:nvSpPr>
        <p:spPr>
          <a:xfrm>
            <a:off x="6606540" y="1600200"/>
            <a:ext cx="214884" cy="214884"/>
          </a:xfrm>
          <a:prstGeom prst="rect">
            <a:avLst/>
          </a:prstGeom>
          <a:solidFill>
            <a:srgbClr val="FFFFFF"/>
          </a:solidFill>
          <a:ln w="9525">
            <a:solidFill>
              <a:srgbClr val="B8B2A7"/>
            </a:solidFill>
            <a:prstDash val="solid"/>
          </a:ln>
        </p:spPr>
      </p:sp>
      <p:sp>
        <p:nvSpPr>
          <p:cNvPr id="28" name="Shape 26"/>
          <p:cNvSpPr/>
          <p:nvPr/>
        </p:nvSpPr>
        <p:spPr>
          <a:xfrm>
            <a:off x="6858000" y="1600200"/>
            <a:ext cx="214884" cy="214884"/>
          </a:xfrm>
          <a:prstGeom prst="rect">
            <a:avLst/>
          </a:prstGeom>
          <a:solidFill>
            <a:srgbClr val="FFFFFF"/>
          </a:solidFill>
          <a:ln w="9525">
            <a:solidFill>
              <a:srgbClr val="B8B2A7"/>
            </a:solidFill>
            <a:prstDash val="solid"/>
          </a:ln>
        </p:spPr>
      </p:sp>
      <p:sp>
        <p:nvSpPr>
          <p:cNvPr id="29" name="Shape 27"/>
          <p:cNvSpPr/>
          <p:nvPr/>
        </p:nvSpPr>
        <p:spPr>
          <a:xfrm>
            <a:off x="7109460" y="1600200"/>
            <a:ext cx="214884" cy="214884"/>
          </a:xfrm>
          <a:prstGeom prst="rect">
            <a:avLst/>
          </a:prstGeom>
          <a:solidFill>
            <a:srgbClr val="FFFFFF"/>
          </a:solidFill>
          <a:ln w="9525">
            <a:solidFill>
              <a:srgbClr val="B8B2A7"/>
            </a:solidFill>
            <a:prstDash val="solid"/>
          </a:ln>
        </p:spPr>
      </p:sp>
      <p:sp>
        <p:nvSpPr>
          <p:cNvPr id="30" name="Shape 28"/>
          <p:cNvSpPr/>
          <p:nvPr/>
        </p:nvSpPr>
        <p:spPr>
          <a:xfrm>
            <a:off x="7360920" y="1600200"/>
            <a:ext cx="214884" cy="214884"/>
          </a:xfrm>
          <a:prstGeom prst="rect">
            <a:avLst/>
          </a:prstGeom>
          <a:solidFill>
            <a:srgbClr val="FFFFFF"/>
          </a:solidFill>
          <a:ln w="9525">
            <a:solidFill>
              <a:srgbClr val="B8B2A7"/>
            </a:solidFill>
            <a:prstDash val="solid"/>
          </a:ln>
        </p:spPr>
      </p:sp>
      <p:sp>
        <p:nvSpPr>
          <p:cNvPr id="31" name="Shape 29"/>
          <p:cNvSpPr/>
          <p:nvPr/>
        </p:nvSpPr>
        <p:spPr>
          <a:xfrm>
            <a:off x="7612380" y="1600200"/>
            <a:ext cx="214884" cy="214884"/>
          </a:xfrm>
          <a:prstGeom prst="rect">
            <a:avLst/>
          </a:prstGeom>
          <a:solidFill>
            <a:srgbClr val="FFFFFF"/>
          </a:solidFill>
          <a:ln w="9525">
            <a:solidFill>
              <a:srgbClr val="B8B2A7"/>
            </a:solidFill>
            <a:prstDash val="solid"/>
          </a:ln>
        </p:spPr>
      </p:sp>
      <p:sp>
        <p:nvSpPr>
          <p:cNvPr id="32" name="Shape 30"/>
          <p:cNvSpPr/>
          <p:nvPr/>
        </p:nvSpPr>
        <p:spPr>
          <a:xfrm>
            <a:off x="7863840" y="1600200"/>
            <a:ext cx="214884" cy="214884"/>
          </a:xfrm>
          <a:prstGeom prst="rect">
            <a:avLst/>
          </a:prstGeom>
          <a:solidFill>
            <a:srgbClr val="FFFFFF"/>
          </a:solidFill>
          <a:ln w="9525">
            <a:solidFill>
              <a:srgbClr val="B8B2A7"/>
            </a:solidFill>
            <a:prstDash val="solid"/>
          </a:ln>
        </p:spPr>
      </p:sp>
      <p:sp>
        <p:nvSpPr>
          <p:cNvPr id="33" name="Shape 31"/>
          <p:cNvSpPr/>
          <p:nvPr/>
        </p:nvSpPr>
        <p:spPr>
          <a:xfrm>
            <a:off x="8115300" y="1600200"/>
            <a:ext cx="214884" cy="214884"/>
          </a:xfrm>
          <a:prstGeom prst="rect">
            <a:avLst/>
          </a:prstGeom>
          <a:solidFill>
            <a:srgbClr val="2E2E2E"/>
          </a:solidFill>
          <a:ln w="9525">
            <a:solidFill>
              <a:srgbClr val="2E2E2E"/>
            </a:solidFill>
            <a:prstDash val="solid"/>
          </a:ln>
        </p:spPr>
      </p:sp>
      <p:sp>
        <p:nvSpPr>
          <p:cNvPr id="34" name="Shape 32"/>
          <p:cNvSpPr/>
          <p:nvPr/>
        </p:nvSpPr>
        <p:spPr>
          <a:xfrm>
            <a:off x="8366760" y="1600200"/>
            <a:ext cx="214884" cy="214884"/>
          </a:xfrm>
          <a:prstGeom prst="rect">
            <a:avLst/>
          </a:prstGeom>
          <a:solidFill>
            <a:srgbClr val="FFFFFF"/>
          </a:solidFill>
          <a:ln w="9525">
            <a:solidFill>
              <a:srgbClr val="B8B2A7"/>
            </a:solidFill>
            <a:prstDash val="solid"/>
          </a:ln>
        </p:spPr>
      </p:sp>
      <p:sp>
        <p:nvSpPr>
          <p:cNvPr id="35" name="Shape 33"/>
          <p:cNvSpPr/>
          <p:nvPr/>
        </p:nvSpPr>
        <p:spPr>
          <a:xfrm>
            <a:off x="8618220" y="1600200"/>
            <a:ext cx="214884" cy="214884"/>
          </a:xfrm>
          <a:prstGeom prst="rect">
            <a:avLst/>
          </a:prstGeom>
          <a:solidFill>
            <a:srgbClr val="2E2E2E"/>
          </a:solidFill>
          <a:ln w="9525">
            <a:solidFill>
              <a:srgbClr val="2E2E2E"/>
            </a:solidFill>
            <a:prstDash val="solid"/>
          </a:ln>
        </p:spPr>
      </p:sp>
      <p:sp>
        <p:nvSpPr>
          <p:cNvPr id="36" name="Shape 34"/>
          <p:cNvSpPr/>
          <p:nvPr/>
        </p:nvSpPr>
        <p:spPr>
          <a:xfrm>
            <a:off x="8869680" y="1600200"/>
            <a:ext cx="214884" cy="214884"/>
          </a:xfrm>
          <a:prstGeom prst="rect">
            <a:avLst/>
          </a:prstGeom>
          <a:solidFill>
            <a:srgbClr val="2E2E2E"/>
          </a:solidFill>
          <a:ln w="9525">
            <a:solidFill>
              <a:srgbClr val="2E2E2E"/>
            </a:solidFill>
            <a:prstDash val="solid"/>
          </a:ln>
        </p:spPr>
      </p:sp>
      <p:sp>
        <p:nvSpPr>
          <p:cNvPr id="37" name="Shape 35"/>
          <p:cNvSpPr/>
          <p:nvPr/>
        </p:nvSpPr>
        <p:spPr>
          <a:xfrm>
            <a:off x="9121140" y="1600200"/>
            <a:ext cx="214884" cy="214884"/>
          </a:xfrm>
          <a:prstGeom prst="rect">
            <a:avLst/>
          </a:prstGeom>
          <a:solidFill>
            <a:srgbClr val="FFFFFF"/>
          </a:solidFill>
          <a:ln w="9525">
            <a:solidFill>
              <a:srgbClr val="B8B2A7"/>
            </a:solidFill>
            <a:prstDash val="solid"/>
          </a:ln>
        </p:spPr>
      </p:sp>
      <p:sp>
        <p:nvSpPr>
          <p:cNvPr id="38" name="Shape 36"/>
          <p:cNvSpPr/>
          <p:nvPr/>
        </p:nvSpPr>
        <p:spPr>
          <a:xfrm>
            <a:off x="9372600" y="1600200"/>
            <a:ext cx="214884" cy="214884"/>
          </a:xfrm>
          <a:prstGeom prst="rect">
            <a:avLst/>
          </a:prstGeom>
          <a:solidFill>
            <a:srgbClr val="FFFFFF"/>
          </a:solidFill>
          <a:ln w="9525">
            <a:solidFill>
              <a:srgbClr val="B8B2A7"/>
            </a:solidFill>
            <a:prstDash val="solid"/>
          </a:ln>
        </p:spPr>
      </p:sp>
      <p:sp>
        <p:nvSpPr>
          <p:cNvPr id="39" name="Shape 37"/>
          <p:cNvSpPr/>
          <p:nvPr/>
        </p:nvSpPr>
        <p:spPr>
          <a:xfrm>
            <a:off x="9624060" y="1600200"/>
            <a:ext cx="214884" cy="214884"/>
          </a:xfrm>
          <a:prstGeom prst="rect">
            <a:avLst/>
          </a:prstGeom>
          <a:solidFill>
            <a:srgbClr val="2E2E2E"/>
          </a:solidFill>
          <a:ln w="9525">
            <a:solidFill>
              <a:srgbClr val="2E2E2E"/>
            </a:solidFill>
            <a:prstDash val="solid"/>
          </a:ln>
        </p:spPr>
      </p:sp>
      <p:sp>
        <p:nvSpPr>
          <p:cNvPr id="40" name="Shape 38"/>
          <p:cNvSpPr/>
          <p:nvPr/>
        </p:nvSpPr>
        <p:spPr>
          <a:xfrm>
            <a:off x="9875520" y="1600200"/>
            <a:ext cx="214884" cy="214884"/>
          </a:xfrm>
          <a:prstGeom prst="rect">
            <a:avLst/>
          </a:prstGeom>
          <a:solidFill>
            <a:srgbClr val="FFFFFF"/>
          </a:solidFill>
          <a:ln w="9525">
            <a:solidFill>
              <a:srgbClr val="B8B2A7"/>
            </a:solidFill>
            <a:prstDash val="solid"/>
          </a:ln>
        </p:spPr>
      </p:sp>
      <p:sp>
        <p:nvSpPr>
          <p:cNvPr id="41" name="Shape 39"/>
          <p:cNvSpPr/>
          <p:nvPr/>
        </p:nvSpPr>
        <p:spPr>
          <a:xfrm>
            <a:off x="10126980" y="1600200"/>
            <a:ext cx="214884" cy="214884"/>
          </a:xfrm>
          <a:prstGeom prst="rect">
            <a:avLst/>
          </a:prstGeom>
          <a:solidFill>
            <a:srgbClr val="FFFFFF"/>
          </a:solidFill>
          <a:ln w="9525">
            <a:solidFill>
              <a:srgbClr val="B8B2A7"/>
            </a:solidFill>
            <a:prstDash val="solid"/>
          </a:ln>
        </p:spPr>
      </p:sp>
      <p:sp>
        <p:nvSpPr>
          <p:cNvPr id="42" name="Shape 40"/>
          <p:cNvSpPr/>
          <p:nvPr/>
        </p:nvSpPr>
        <p:spPr>
          <a:xfrm>
            <a:off x="10378440" y="1600200"/>
            <a:ext cx="214884" cy="214884"/>
          </a:xfrm>
          <a:prstGeom prst="rect">
            <a:avLst/>
          </a:prstGeom>
          <a:solidFill>
            <a:srgbClr val="FFFFFF"/>
          </a:solidFill>
          <a:ln w="9525">
            <a:solidFill>
              <a:srgbClr val="B8B2A7"/>
            </a:solidFill>
            <a:prstDash val="solid"/>
          </a:ln>
        </p:spPr>
      </p:sp>
      <p:sp>
        <p:nvSpPr>
          <p:cNvPr id="43" name="Shape 41"/>
          <p:cNvSpPr/>
          <p:nvPr/>
        </p:nvSpPr>
        <p:spPr>
          <a:xfrm>
            <a:off x="822960" y="1851660"/>
            <a:ext cx="214884" cy="214884"/>
          </a:xfrm>
          <a:prstGeom prst="rect">
            <a:avLst/>
          </a:prstGeom>
          <a:solidFill>
            <a:srgbClr val="2E2E2E"/>
          </a:solidFill>
          <a:ln w="9525">
            <a:solidFill>
              <a:srgbClr val="2E2E2E"/>
            </a:solidFill>
            <a:prstDash val="solid"/>
          </a:ln>
        </p:spPr>
      </p:sp>
      <p:sp>
        <p:nvSpPr>
          <p:cNvPr id="44" name="Shape 42"/>
          <p:cNvSpPr/>
          <p:nvPr/>
        </p:nvSpPr>
        <p:spPr>
          <a:xfrm>
            <a:off x="1074420" y="1851660"/>
            <a:ext cx="214884" cy="214884"/>
          </a:xfrm>
          <a:prstGeom prst="rect">
            <a:avLst/>
          </a:prstGeom>
          <a:solidFill>
            <a:srgbClr val="2E2E2E"/>
          </a:solidFill>
          <a:ln w="9525">
            <a:solidFill>
              <a:srgbClr val="2E2E2E"/>
            </a:solidFill>
            <a:prstDash val="solid"/>
          </a:ln>
        </p:spPr>
      </p:sp>
      <p:sp>
        <p:nvSpPr>
          <p:cNvPr id="45" name="Shape 43"/>
          <p:cNvSpPr/>
          <p:nvPr/>
        </p:nvSpPr>
        <p:spPr>
          <a:xfrm>
            <a:off x="1325880" y="1851660"/>
            <a:ext cx="214884" cy="214884"/>
          </a:xfrm>
          <a:prstGeom prst="rect">
            <a:avLst/>
          </a:prstGeom>
          <a:solidFill>
            <a:srgbClr val="2E2E2E"/>
          </a:solidFill>
          <a:ln w="9525">
            <a:solidFill>
              <a:srgbClr val="2E2E2E"/>
            </a:solidFill>
            <a:prstDash val="solid"/>
          </a:ln>
        </p:spPr>
      </p:sp>
      <p:sp>
        <p:nvSpPr>
          <p:cNvPr id="46" name="Shape 44"/>
          <p:cNvSpPr/>
          <p:nvPr/>
        </p:nvSpPr>
        <p:spPr>
          <a:xfrm>
            <a:off x="1577340" y="1851660"/>
            <a:ext cx="214884" cy="214884"/>
          </a:xfrm>
          <a:prstGeom prst="rect">
            <a:avLst/>
          </a:prstGeom>
          <a:solidFill>
            <a:srgbClr val="2E2E2E"/>
          </a:solidFill>
          <a:ln w="9525">
            <a:solidFill>
              <a:srgbClr val="2E2E2E"/>
            </a:solidFill>
            <a:prstDash val="solid"/>
          </a:ln>
        </p:spPr>
      </p:sp>
      <p:sp>
        <p:nvSpPr>
          <p:cNvPr id="47" name="Shape 45"/>
          <p:cNvSpPr/>
          <p:nvPr/>
        </p:nvSpPr>
        <p:spPr>
          <a:xfrm>
            <a:off x="1828800" y="1851660"/>
            <a:ext cx="214884" cy="214884"/>
          </a:xfrm>
          <a:prstGeom prst="rect">
            <a:avLst/>
          </a:prstGeom>
          <a:solidFill>
            <a:srgbClr val="2E2E2E"/>
          </a:solidFill>
          <a:ln w="9525">
            <a:solidFill>
              <a:srgbClr val="2E2E2E"/>
            </a:solidFill>
            <a:prstDash val="solid"/>
          </a:ln>
        </p:spPr>
      </p:sp>
      <p:sp>
        <p:nvSpPr>
          <p:cNvPr id="48" name="Shape 46"/>
          <p:cNvSpPr/>
          <p:nvPr/>
        </p:nvSpPr>
        <p:spPr>
          <a:xfrm>
            <a:off x="2080260" y="1851660"/>
            <a:ext cx="214884" cy="214884"/>
          </a:xfrm>
          <a:prstGeom prst="rect">
            <a:avLst/>
          </a:prstGeom>
          <a:solidFill>
            <a:srgbClr val="FFFFFF"/>
          </a:solidFill>
          <a:ln w="9525">
            <a:solidFill>
              <a:srgbClr val="B8B2A7"/>
            </a:solidFill>
            <a:prstDash val="solid"/>
          </a:ln>
        </p:spPr>
      </p:sp>
      <p:sp>
        <p:nvSpPr>
          <p:cNvPr id="49" name="Shape 47"/>
          <p:cNvSpPr/>
          <p:nvPr/>
        </p:nvSpPr>
        <p:spPr>
          <a:xfrm>
            <a:off x="2331720" y="1851660"/>
            <a:ext cx="214884" cy="214884"/>
          </a:xfrm>
          <a:prstGeom prst="rect">
            <a:avLst/>
          </a:prstGeom>
          <a:solidFill>
            <a:srgbClr val="FFFFFF"/>
          </a:solidFill>
          <a:ln w="9525">
            <a:solidFill>
              <a:srgbClr val="B8B2A7"/>
            </a:solidFill>
            <a:prstDash val="solid"/>
          </a:ln>
        </p:spPr>
      </p:sp>
      <p:sp>
        <p:nvSpPr>
          <p:cNvPr id="50" name="Shape 48"/>
          <p:cNvSpPr/>
          <p:nvPr/>
        </p:nvSpPr>
        <p:spPr>
          <a:xfrm>
            <a:off x="2583180" y="1851660"/>
            <a:ext cx="214884" cy="214884"/>
          </a:xfrm>
          <a:prstGeom prst="rect">
            <a:avLst/>
          </a:prstGeom>
          <a:solidFill>
            <a:srgbClr val="2E2E2E"/>
          </a:solidFill>
          <a:ln w="9525">
            <a:solidFill>
              <a:srgbClr val="2E2E2E"/>
            </a:solidFill>
            <a:prstDash val="solid"/>
          </a:ln>
        </p:spPr>
      </p:sp>
      <p:sp>
        <p:nvSpPr>
          <p:cNvPr id="51" name="Shape 49"/>
          <p:cNvSpPr/>
          <p:nvPr/>
        </p:nvSpPr>
        <p:spPr>
          <a:xfrm>
            <a:off x="2834640" y="1851660"/>
            <a:ext cx="214884" cy="214884"/>
          </a:xfrm>
          <a:prstGeom prst="rect">
            <a:avLst/>
          </a:prstGeom>
          <a:solidFill>
            <a:srgbClr val="FFFFFF"/>
          </a:solidFill>
          <a:ln w="9525">
            <a:solidFill>
              <a:srgbClr val="B8B2A7"/>
            </a:solidFill>
            <a:prstDash val="solid"/>
          </a:ln>
        </p:spPr>
      </p:sp>
      <p:sp>
        <p:nvSpPr>
          <p:cNvPr id="52" name="Shape 50"/>
          <p:cNvSpPr/>
          <p:nvPr/>
        </p:nvSpPr>
        <p:spPr>
          <a:xfrm>
            <a:off x="3086100" y="1851660"/>
            <a:ext cx="214884" cy="214884"/>
          </a:xfrm>
          <a:prstGeom prst="rect">
            <a:avLst/>
          </a:prstGeom>
          <a:solidFill>
            <a:srgbClr val="2E2E2E"/>
          </a:solidFill>
          <a:ln w="9525">
            <a:solidFill>
              <a:srgbClr val="2E2E2E"/>
            </a:solidFill>
            <a:prstDash val="solid"/>
          </a:ln>
        </p:spPr>
      </p:sp>
      <p:sp>
        <p:nvSpPr>
          <p:cNvPr id="53" name="Shape 51"/>
          <p:cNvSpPr/>
          <p:nvPr/>
        </p:nvSpPr>
        <p:spPr>
          <a:xfrm>
            <a:off x="3337560" y="1851660"/>
            <a:ext cx="214884" cy="214884"/>
          </a:xfrm>
          <a:prstGeom prst="rect">
            <a:avLst/>
          </a:prstGeom>
          <a:solidFill>
            <a:srgbClr val="2E2E2E"/>
          </a:solidFill>
          <a:ln w="9525">
            <a:solidFill>
              <a:srgbClr val="2E2E2E"/>
            </a:solidFill>
            <a:prstDash val="solid"/>
          </a:ln>
        </p:spPr>
      </p:sp>
      <p:sp>
        <p:nvSpPr>
          <p:cNvPr id="54" name="Shape 52"/>
          <p:cNvSpPr/>
          <p:nvPr/>
        </p:nvSpPr>
        <p:spPr>
          <a:xfrm>
            <a:off x="3589020" y="1851660"/>
            <a:ext cx="214884" cy="214884"/>
          </a:xfrm>
          <a:prstGeom prst="rect">
            <a:avLst/>
          </a:prstGeom>
          <a:solidFill>
            <a:srgbClr val="FFFFFF"/>
          </a:solidFill>
          <a:ln w="9525">
            <a:solidFill>
              <a:srgbClr val="B8B2A7"/>
            </a:solidFill>
            <a:prstDash val="solid"/>
          </a:ln>
        </p:spPr>
      </p:sp>
      <p:sp>
        <p:nvSpPr>
          <p:cNvPr id="55" name="Shape 53"/>
          <p:cNvSpPr/>
          <p:nvPr/>
        </p:nvSpPr>
        <p:spPr>
          <a:xfrm>
            <a:off x="3840480" y="1851660"/>
            <a:ext cx="214884" cy="214884"/>
          </a:xfrm>
          <a:prstGeom prst="rect">
            <a:avLst/>
          </a:prstGeom>
          <a:solidFill>
            <a:srgbClr val="2E2E2E"/>
          </a:solidFill>
          <a:ln w="9525">
            <a:solidFill>
              <a:srgbClr val="2E2E2E"/>
            </a:solidFill>
            <a:prstDash val="solid"/>
          </a:ln>
        </p:spPr>
      </p:sp>
      <p:sp>
        <p:nvSpPr>
          <p:cNvPr id="56" name="Shape 54"/>
          <p:cNvSpPr/>
          <p:nvPr/>
        </p:nvSpPr>
        <p:spPr>
          <a:xfrm>
            <a:off x="4091940" y="1851660"/>
            <a:ext cx="214884" cy="214884"/>
          </a:xfrm>
          <a:prstGeom prst="rect">
            <a:avLst/>
          </a:prstGeom>
          <a:solidFill>
            <a:srgbClr val="FFFFFF"/>
          </a:solidFill>
          <a:ln w="9525">
            <a:solidFill>
              <a:srgbClr val="B8B2A7"/>
            </a:solidFill>
            <a:prstDash val="solid"/>
          </a:ln>
        </p:spPr>
      </p:sp>
      <p:sp>
        <p:nvSpPr>
          <p:cNvPr id="57" name="Shape 55"/>
          <p:cNvSpPr/>
          <p:nvPr/>
        </p:nvSpPr>
        <p:spPr>
          <a:xfrm>
            <a:off x="4343400" y="1851660"/>
            <a:ext cx="214884" cy="214884"/>
          </a:xfrm>
          <a:prstGeom prst="rect">
            <a:avLst/>
          </a:prstGeom>
          <a:solidFill>
            <a:srgbClr val="2E2E2E"/>
          </a:solidFill>
          <a:ln w="9525">
            <a:solidFill>
              <a:srgbClr val="2E2E2E"/>
            </a:solidFill>
            <a:prstDash val="solid"/>
          </a:ln>
        </p:spPr>
      </p:sp>
      <p:sp>
        <p:nvSpPr>
          <p:cNvPr id="58" name="Shape 56"/>
          <p:cNvSpPr/>
          <p:nvPr/>
        </p:nvSpPr>
        <p:spPr>
          <a:xfrm>
            <a:off x="4594860" y="1851660"/>
            <a:ext cx="214884" cy="214884"/>
          </a:xfrm>
          <a:prstGeom prst="rect">
            <a:avLst/>
          </a:prstGeom>
          <a:solidFill>
            <a:srgbClr val="FFFFFF"/>
          </a:solidFill>
          <a:ln w="9525">
            <a:solidFill>
              <a:srgbClr val="B8B2A7"/>
            </a:solidFill>
            <a:prstDash val="solid"/>
          </a:ln>
        </p:spPr>
      </p:sp>
      <p:sp>
        <p:nvSpPr>
          <p:cNvPr id="59" name="Shape 57"/>
          <p:cNvSpPr/>
          <p:nvPr/>
        </p:nvSpPr>
        <p:spPr>
          <a:xfrm>
            <a:off x="4846320" y="1851660"/>
            <a:ext cx="214884" cy="214884"/>
          </a:xfrm>
          <a:prstGeom prst="rect">
            <a:avLst/>
          </a:prstGeom>
          <a:solidFill>
            <a:srgbClr val="2E2E2E"/>
          </a:solidFill>
          <a:ln w="9525">
            <a:solidFill>
              <a:srgbClr val="2E2E2E"/>
            </a:solidFill>
            <a:prstDash val="solid"/>
          </a:ln>
        </p:spPr>
      </p:sp>
      <p:sp>
        <p:nvSpPr>
          <p:cNvPr id="60" name="Shape 58"/>
          <p:cNvSpPr/>
          <p:nvPr/>
        </p:nvSpPr>
        <p:spPr>
          <a:xfrm>
            <a:off x="5097780" y="1851660"/>
            <a:ext cx="214884" cy="214884"/>
          </a:xfrm>
          <a:prstGeom prst="rect">
            <a:avLst/>
          </a:prstGeom>
          <a:solidFill>
            <a:srgbClr val="2E2E2E"/>
          </a:solidFill>
          <a:ln w="9525">
            <a:solidFill>
              <a:srgbClr val="2E2E2E"/>
            </a:solidFill>
            <a:prstDash val="solid"/>
          </a:ln>
        </p:spPr>
      </p:sp>
      <p:sp>
        <p:nvSpPr>
          <p:cNvPr id="61" name="Shape 59"/>
          <p:cNvSpPr/>
          <p:nvPr/>
        </p:nvSpPr>
        <p:spPr>
          <a:xfrm>
            <a:off x="5349240" y="1851660"/>
            <a:ext cx="214884" cy="214884"/>
          </a:xfrm>
          <a:prstGeom prst="rect">
            <a:avLst/>
          </a:prstGeom>
          <a:solidFill>
            <a:srgbClr val="FFFFFF"/>
          </a:solidFill>
          <a:ln w="9525">
            <a:solidFill>
              <a:srgbClr val="B8B2A7"/>
            </a:solidFill>
            <a:prstDash val="solid"/>
          </a:ln>
        </p:spPr>
      </p:sp>
      <p:sp>
        <p:nvSpPr>
          <p:cNvPr id="62" name="Shape 60"/>
          <p:cNvSpPr/>
          <p:nvPr/>
        </p:nvSpPr>
        <p:spPr>
          <a:xfrm>
            <a:off x="5600700" y="1851660"/>
            <a:ext cx="214884" cy="214884"/>
          </a:xfrm>
          <a:prstGeom prst="rect">
            <a:avLst/>
          </a:prstGeom>
          <a:solidFill>
            <a:srgbClr val="FFFFFF"/>
          </a:solidFill>
          <a:ln w="9525">
            <a:solidFill>
              <a:srgbClr val="B8B2A7"/>
            </a:solidFill>
            <a:prstDash val="solid"/>
          </a:ln>
        </p:spPr>
      </p:sp>
      <p:sp>
        <p:nvSpPr>
          <p:cNvPr id="63" name="Shape 61"/>
          <p:cNvSpPr/>
          <p:nvPr/>
        </p:nvSpPr>
        <p:spPr>
          <a:xfrm>
            <a:off x="5852160" y="1851660"/>
            <a:ext cx="214884" cy="214884"/>
          </a:xfrm>
          <a:prstGeom prst="rect">
            <a:avLst/>
          </a:prstGeom>
          <a:solidFill>
            <a:srgbClr val="FFFFFF"/>
          </a:solidFill>
          <a:ln w="9525">
            <a:solidFill>
              <a:srgbClr val="B8B2A7"/>
            </a:solidFill>
            <a:prstDash val="solid"/>
          </a:ln>
        </p:spPr>
      </p:sp>
      <p:sp>
        <p:nvSpPr>
          <p:cNvPr id="64" name="Shape 62"/>
          <p:cNvSpPr/>
          <p:nvPr/>
        </p:nvSpPr>
        <p:spPr>
          <a:xfrm>
            <a:off x="6103620" y="1851660"/>
            <a:ext cx="214884" cy="214884"/>
          </a:xfrm>
          <a:prstGeom prst="rect">
            <a:avLst/>
          </a:prstGeom>
          <a:solidFill>
            <a:srgbClr val="FFFFFF"/>
          </a:solidFill>
          <a:ln w="9525">
            <a:solidFill>
              <a:srgbClr val="B8B2A7"/>
            </a:solidFill>
            <a:prstDash val="solid"/>
          </a:ln>
        </p:spPr>
      </p:sp>
      <p:sp>
        <p:nvSpPr>
          <p:cNvPr id="65" name="Shape 63"/>
          <p:cNvSpPr/>
          <p:nvPr/>
        </p:nvSpPr>
        <p:spPr>
          <a:xfrm>
            <a:off x="6355080" y="1851660"/>
            <a:ext cx="214884" cy="214884"/>
          </a:xfrm>
          <a:prstGeom prst="rect">
            <a:avLst/>
          </a:prstGeom>
          <a:solidFill>
            <a:srgbClr val="FFFFFF"/>
          </a:solidFill>
          <a:ln w="9525">
            <a:solidFill>
              <a:srgbClr val="B8B2A7"/>
            </a:solidFill>
            <a:prstDash val="solid"/>
          </a:ln>
        </p:spPr>
      </p:sp>
      <p:sp>
        <p:nvSpPr>
          <p:cNvPr id="66" name="Shape 64"/>
          <p:cNvSpPr/>
          <p:nvPr/>
        </p:nvSpPr>
        <p:spPr>
          <a:xfrm>
            <a:off x="6606540" y="1851660"/>
            <a:ext cx="214884" cy="214884"/>
          </a:xfrm>
          <a:prstGeom prst="rect">
            <a:avLst/>
          </a:prstGeom>
          <a:solidFill>
            <a:srgbClr val="2E2E2E"/>
          </a:solidFill>
          <a:ln w="9525">
            <a:solidFill>
              <a:srgbClr val="2E2E2E"/>
            </a:solidFill>
            <a:prstDash val="solid"/>
          </a:ln>
        </p:spPr>
      </p:sp>
      <p:sp>
        <p:nvSpPr>
          <p:cNvPr id="67" name="Shape 65"/>
          <p:cNvSpPr/>
          <p:nvPr/>
        </p:nvSpPr>
        <p:spPr>
          <a:xfrm>
            <a:off x="6858000" y="1851660"/>
            <a:ext cx="214884" cy="214884"/>
          </a:xfrm>
          <a:prstGeom prst="rect">
            <a:avLst/>
          </a:prstGeom>
          <a:solidFill>
            <a:srgbClr val="2E2E2E"/>
          </a:solidFill>
          <a:ln w="9525">
            <a:solidFill>
              <a:srgbClr val="2E2E2E"/>
            </a:solidFill>
            <a:prstDash val="solid"/>
          </a:ln>
        </p:spPr>
      </p:sp>
      <p:sp>
        <p:nvSpPr>
          <p:cNvPr id="68" name="Shape 66"/>
          <p:cNvSpPr/>
          <p:nvPr/>
        </p:nvSpPr>
        <p:spPr>
          <a:xfrm>
            <a:off x="7109460" y="1851660"/>
            <a:ext cx="214884" cy="214884"/>
          </a:xfrm>
          <a:prstGeom prst="rect">
            <a:avLst/>
          </a:prstGeom>
          <a:solidFill>
            <a:srgbClr val="2E2E2E"/>
          </a:solidFill>
          <a:ln w="9525">
            <a:solidFill>
              <a:srgbClr val="2E2E2E"/>
            </a:solidFill>
            <a:prstDash val="solid"/>
          </a:ln>
        </p:spPr>
      </p:sp>
      <p:sp>
        <p:nvSpPr>
          <p:cNvPr id="69" name="Shape 67"/>
          <p:cNvSpPr/>
          <p:nvPr/>
        </p:nvSpPr>
        <p:spPr>
          <a:xfrm>
            <a:off x="7360920" y="1851660"/>
            <a:ext cx="214884" cy="214884"/>
          </a:xfrm>
          <a:prstGeom prst="rect">
            <a:avLst/>
          </a:prstGeom>
          <a:solidFill>
            <a:srgbClr val="2E2E2E"/>
          </a:solidFill>
          <a:ln w="9525">
            <a:solidFill>
              <a:srgbClr val="2E2E2E"/>
            </a:solidFill>
            <a:prstDash val="solid"/>
          </a:ln>
        </p:spPr>
      </p:sp>
      <p:sp>
        <p:nvSpPr>
          <p:cNvPr id="70" name="Shape 68"/>
          <p:cNvSpPr/>
          <p:nvPr/>
        </p:nvSpPr>
        <p:spPr>
          <a:xfrm>
            <a:off x="7612380" y="1851660"/>
            <a:ext cx="214884" cy="214884"/>
          </a:xfrm>
          <a:prstGeom prst="rect">
            <a:avLst/>
          </a:prstGeom>
          <a:solidFill>
            <a:srgbClr val="FFFFFF"/>
          </a:solidFill>
          <a:ln w="9525">
            <a:solidFill>
              <a:srgbClr val="B8B2A7"/>
            </a:solidFill>
            <a:prstDash val="solid"/>
          </a:ln>
        </p:spPr>
      </p:sp>
      <p:sp>
        <p:nvSpPr>
          <p:cNvPr id="71" name="Shape 69"/>
          <p:cNvSpPr/>
          <p:nvPr/>
        </p:nvSpPr>
        <p:spPr>
          <a:xfrm>
            <a:off x="7863840" y="1851660"/>
            <a:ext cx="214884" cy="214884"/>
          </a:xfrm>
          <a:prstGeom prst="rect">
            <a:avLst/>
          </a:prstGeom>
          <a:solidFill>
            <a:srgbClr val="FFFFFF"/>
          </a:solidFill>
          <a:ln w="9525">
            <a:solidFill>
              <a:srgbClr val="B8B2A7"/>
            </a:solidFill>
            <a:prstDash val="solid"/>
          </a:ln>
        </p:spPr>
      </p:sp>
      <p:sp>
        <p:nvSpPr>
          <p:cNvPr id="72" name="Shape 70"/>
          <p:cNvSpPr/>
          <p:nvPr/>
        </p:nvSpPr>
        <p:spPr>
          <a:xfrm>
            <a:off x="8115300" y="1851660"/>
            <a:ext cx="214884" cy="214884"/>
          </a:xfrm>
          <a:prstGeom prst="rect">
            <a:avLst/>
          </a:prstGeom>
          <a:solidFill>
            <a:srgbClr val="FFFFFF"/>
          </a:solidFill>
          <a:ln w="9525">
            <a:solidFill>
              <a:srgbClr val="B8B2A7"/>
            </a:solidFill>
            <a:prstDash val="solid"/>
          </a:ln>
        </p:spPr>
      </p:sp>
      <p:sp>
        <p:nvSpPr>
          <p:cNvPr id="73" name="Shape 71"/>
          <p:cNvSpPr/>
          <p:nvPr/>
        </p:nvSpPr>
        <p:spPr>
          <a:xfrm>
            <a:off x="8366760" y="1851660"/>
            <a:ext cx="214884" cy="214884"/>
          </a:xfrm>
          <a:prstGeom prst="rect">
            <a:avLst/>
          </a:prstGeom>
          <a:solidFill>
            <a:srgbClr val="2E2E2E"/>
          </a:solidFill>
          <a:ln w="9525">
            <a:solidFill>
              <a:srgbClr val="2E2E2E"/>
            </a:solidFill>
            <a:prstDash val="solid"/>
          </a:ln>
        </p:spPr>
      </p:sp>
      <p:sp>
        <p:nvSpPr>
          <p:cNvPr id="74" name="Shape 72"/>
          <p:cNvSpPr/>
          <p:nvPr/>
        </p:nvSpPr>
        <p:spPr>
          <a:xfrm>
            <a:off x="8618220" y="1851660"/>
            <a:ext cx="214884" cy="214884"/>
          </a:xfrm>
          <a:prstGeom prst="rect">
            <a:avLst/>
          </a:prstGeom>
          <a:solidFill>
            <a:srgbClr val="FFFFFF"/>
          </a:solidFill>
          <a:ln w="9525">
            <a:solidFill>
              <a:srgbClr val="B8B2A7"/>
            </a:solidFill>
            <a:prstDash val="solid"/>
          </a:ln>
        </p:spPr>
      </p:sp>
      <p:sp>
        <p:nvSpPr>
          <p:cNvPr id="75" name="Shape 73"/>
          <p:cNvSpPr/>
          <p:nvPr/>
        </p:nvSpPr>
        <p:spPr>
          <a:xfrm>
            <a:off x="8869680" y="1851660"/>
            <a:ext cx="214884" cy="214884"/>
          </a:xfrm>
          <a:prstGeom prst="rect">
            <a:avLst/>
          </a:prstGeom>
          <a:solidFill>
            <a:srgbClr val="FFFFFF"/>
          </a:solidFill>
          <a:ln w="9525">
            <a:solidFill>
              <a:srgbClr val="B8B2A7"/>
            </a:solidFill>
            <a:prstDash val="solid"/>
          </a:ln>
        </p:spPr>
      </p:sp>
      <p:sp>
        <p:nvSpPr>
          <p:cNvPr id="76" name="Shape 74"/>
          <p:cNvSpPr/>
          <p:nvPr/>
        </p:nvSpPr>
        <p:spPr>
          <a:xfrm>
            <a:off x="9121140" y="1851660"/>
            <a:ext cx="214884" cy="214884"/>
          </a:xfrm>
          <a:prstGeom prst="rect">
            <a:avLst/>
          </a:prstGeom>
          <a:solidFill>
            <a:srgbClr val="FFFFFF"/>
          </a:solidFill>
          <a:ln w="9525">
            <a:solidFill>
              <a:srgbClr val="B8B2A7"/>
            </a:solidFill>
            <a:prstDash val="solid"/>
          </a:ln>
        </p:spPr>
      </p:sp>
      <p:sp>
        <p:nvSpPr>
          <p:cNvPr id="77" name="Shape 75"/>
          <p:cNvSpPr/>
          <p:nvPr/>
        </p:nvSpPr>
        <p:spPr>
          <a:xfrm>
            <a:off x="9372600" y="1851660"/>
            <a:ext cx="214884" cy="214884"/>
          </a:xfrm>
          <a:prstGeom prst="rect">
            <a:avLst/>
          </a:prstGeom>
          <a:solidFill>
            <a:srgbClr val="2E2E2E"/>
          </a:solidFill>
          <a:ln w="9525">
            <a:solidFill>
              <a:srgbClr val="2E2E2E"/>
            </a:solidFill>
            <a:prstDash val="solid"/>
          </a:ln>
        </p:spPr>
      </p:sp>
      <p:sp>
        <p:nvSpPr>
          <p:cNvPr id="78" name="Shape 76"/>
          <p:cNvSpPr/>
          <p:nvPr/>
        </p:nvSpPr>
        <p:spPr>
          <a:xfrm>
            <a:off x="9624060" y="1851660"/>
            <a:ext cx="214884" cy="214884"/>
          </a:xfrm>
          <a:prstGeom prst="rect">
            <a:avLst/>
          </a:prstGeom>
          <a:solidFill>
            <a:srgbClr val="2E2E2E"/>
          </a:solidFill>
          <a:ln w="9525">
            <a:solidFill>
              <a:srgbClr val="2E2E2E"/>
            </a:solidFill>
            <a:prstDash val="solid"/>
          </a:ln>
        </p:spPr>
      </p:sp>
      <p:sp>
        <p:nvSpPr>
          <p:cNvPr id="79" name="Shape 77"/>
          <p:cNvSpPr/>
          <p:nvPr/>
        </p:nvSpPr>
        <p:spPr>
          <a:xfrm>
            <a:off x="9875520" y="1851660"/>
            <a:ext cx="214884" cy="214884"/>
          </a:xfrm>
          <a:prstGeom prst="rect">
            <a:avLst/>
          </a:prstGeom>
          <a:solidFill>
            <a:srgbClr val="2E2E2E"/>
          </a:solidFill>
          <a:ln w="9525">
            <a:solidFill>
              <a:srgbClr val="2E2E2E"/>
            </a:solidFill>
            <a:prstDash val="solid"/>
          </a:ln>
        </p:spPr>
      </p:sp>
      <p:sp>
        <p:nvSpPr>
          <p:cNvPr id="80" name="Shape 78"/>
          <p:cNvSpPr/>
          <p:nvPr/>
        </p:nvSpPr>
        <p:spPr>
          <a:xfrm>
            <a:off x="10126980" y="1851660"/>
            <a:ext cx="214884" cy="214884"/>
          </a:xfrm>
          <a:prstGeom prst="rect">
            <a:avLst/>
          </a:prstGeom>
          <a:solidFill>
            <a:srgbClr val="FFFFFF"/>
          </a:solidFill>
          <a:ln w="9525">
            <a:solidFill>
              <a:srgbClr val="B8B2A7"/>
            </a:solidFill>
            <a:prstDash val="solid"/>
          </a:ln>
        </p:spPr>
      </p:sp>
      <p:sp>
        <p:nvSpPr>
          <p:cNvPr id="81" name="Shape 79"/>
          <p:cNvSpPr/>
          <p:nvPr/>
        </p:nvSpPr>
        <p:spPr>
          <a:xfrm>
            <a:off x="10378440" y="1851660"/>
            <a:ext cx="214884" cy="214884"/>
          </a:xfrm>
          <a:prstGeom prst="rect">
            <a:avLst/>
          </a:prstGeom>
          <a:solidFill>
            <a:srgbClr val="2E2E2E"/>
          </a:solidFill>
          <a:ln w="9525">
            <a:solidFill>
              <a:srgbClr val="2E2E2E"/>
            </a:solidFill>
            <a:prstDash val="solid"/>
          </a:ln>
        </p:spPr>
      </p:sp>
      <p:sp>
        <p:nvSpPr>
          <p:cNvPr id="82" name="Shape 80"/>
          <p:cNvSpPr/>
          <p:nvPr/>
        </p:nvSpPr>
        <p:spPr>
          <a:xfrm>
            <a:off x="822960" y="2103120"/>
            <a:ext cx="214884" cy="214884"/>
          </a:xfrm>
          <a:prstGeom prst="rect">
            <a:avLst/>
          </a:prstGeom>
          <a:solidFill>
            <a:srgbClr val="2E2E2E"/>
          </a:solidFill>
          <a:ln w="9525">
            <a:solidFill>
              <a:srgbClr val="2E2E2E"/>
            </a:solidFill>
            <a:prstDash val="solid"/>
          </a:ln>
        </p:spPr>
      </p:sp>
      <p:sp>
        <p:nvSpPr>
          <p:cNvPr id="83" name="Shape 81"/>
          <p:cNvSpPr/>
          <p:nvPr/>
        </p:nvSpPr>
        <p:spPr>
          <a:xfrm>
            <a:off x="1074420" y="2103120"/>
            <a:ext cx="214884" cy="214884"/>
          </a:xfrm>
          <a:prstGeom prst="rect">
            <a:avLst/>
          </a:prstGeom>
          <a:solidFill>
            <a:srgbClr val="2E2E2E"/>
          </a:solidFill>
          <a:ln w="9525">
            <a:solidFill>
              <a:srgbClr val="2E2E2E"/>
            </a:solidFill>
            <a:prstDash val="solid"/>
          </a:ln>
        </p:spPr>
      </p:sp>
      <p:sp>
        <p:nvSpPr>
          <p:cNvPr id="84" name="Shape 82"/>
          <p:cNvSpPr/>
          <p:nvPr/>
        </p:nvSpPr>
        <p:spPr>
          <a:xfrm>
            <a:off x="1325880" y="2103120"/>
            <a:ext cx="214884" cy="214884"/>
          </a:xfrm>
          <a:prstGeom prst="rect">
            <a:avLst/>
          </a:prstGeom>
          <a:solidFill>
            <a:srgbClr val="2E2E2E"/>
          </a:solidFill>
          <a:ln w="9525">
            <a:solidFill>
              <a:srgbClr val="2E2E2E"/>
            </a:solidFill>
            <a:prstDash val="solid"/>
          </a:ln>
        </p:spPr>
      </p:sp>
      <p:sp>
        <p:nvSpPr>
          <p:cNvPr id="85" name="Shape 83"/>
          <p:cNvSpPr/>
          <p:nvPr/>
        </p:nvSpPr>
        <p:spPr>
          <a:xfrm>
            <a:off x="1577340" y="2103120"/>
            <a:ext cx="214884" cy="214884"/>
          </a:xfrm>
          <a:prstGeom prst="rect">
            <a:avLst/>
          </a:prstGeom>
          <a:solidFill>
            <a:srgbClr val="2E2E2E"/>
          </a:solidFill>
          <a:ln w="9525">
            <a:solidFill>
              <a:srgbClr val="2E2E2E"/>
            </a:solidFill>
            <a:prstDash val="solid"/>
          </a:ln>
        </p:spPr>
      </p:sp>
      <p:sp>
        <p:nvSpPr>
          <p:cNvPr id="86" name="Shape 84"/>
          <p:cNvSpPr/>
          <p:nvPr/>
        </p:nvSpPr>
        <p:spPr>
          <a:xfrm>
            <a:off x="1828800" y="2103120"/>
            <a:ext cx="214884" cy="214884"/>
          </a:xfrm>
          <a:prstGeom prst="rect">
            <a:avLst/>
          </a:prstGeom>
          <a:solidFill>
            <a:srgbClr val="2E2E2E"/>
          </a:solidFill>
          <a:ln w="9525">
            <a:solidFill>
              <a:srgbClr val="2E2E2E"/>
            </a:solidFill>
            <a:prstDash val="solid"/>
          </a:ln>
        </p:spPr>
      </p:sp>
      <p:sp>
        <p:nvSpPr>
          <p:cNvPr id="87" name="Shape 85"/>
          <p:cNvSpPr/>
          <p:nvPr/>
        </p:nvSpPr>
        <p:spPr>
          <a:xfrm>
            <a:off x="2080260" y="2103120"/>
            <a:ext cx="214884" cy="214884"/>
          </a:xfrm>
          <a:prstGeom prst="rect">
            <a:avLst/>
          </a:prstGeom>
          <a:solidFill>
            <a:srgbClr val="FFFFFF"/>
          </a:solidFill>
          <a:ln w="9525">
            <a:solidFill>
              <a:srgbClr val="B8B2A7"/>
            </a:solidFill>
            <a:prstDash val="solid"/>
          </a:ln>
        </p:spPr>
      </p:sp>
      <p:sp>
        <p:nvSpPr>
          <p:cNvPr id="88" name="Shape 86"/>
          <p:cNvSpPr/>
          <p:nvPr/>
        </p:nvSpPr>
        <p:spPr>
          <a:xfrm>
            <a:off x="2331720" y="2103120"/>
            <a:ext cx="214884" cy="214884"/>
          </a:xfrm>
          <a:prstGeom prst="rect">
            <a:avLst/>
          </a:prstGeom>
          <a:solidFill>
            <a:srgbClr val="FFFFFF"/>
          </a:solidFill>
          <a:ln w="9525">
            <a:solidFill>
              <a:srgbClr val="B8B2A7"/>
            </a:solidFill>
            <a:prstDash val="solid"/>
          </a:ln>
        </p:spPr>
      </p:sp>
      <p:sp>
        <p:nvSpPr>
          <p:cNvPr id="89" name="Shape 87"/>
          <p:cNvSpPr/>
          <p:nvPr/>
        </p:nvSpPr>
        <p:spPr>
          <a:xfrm>
            <a:off x="2583180" y="2103120"/>
            <a:ext cx="214884" cy="214884"/>
          </a:xfrm>
          <a:prstGeom prst="rect">
            <a:avLst/>
          </a:prstGeom>
          <a:solidFill>
            <a:srgbClr val="2E2E2E"/>
          </a:solidFill>
          <a:ln w="9525">
            <a:solidFill>
              <a:srgbClr val="2E2E2E"/>
            </a:solidFill>
            <a:prstDash val="solid"/>
          </a:ln>
        </p:spPr>
      </p:sp>
      <p:sp>
        <p:nvSpPr>
          <p:cNvPr id="90" name="Shape 88"/>
          <p:cNvSpPr/>
          <p:nvPr/>
        </p:nvSpPr>
        <p:spPr>
          <a:xfrm>
            <a:off x="2834640" y="2103120"/>
            <a:ext cx="214884" cy="214884"/>
          </a:xfrm>
          <a:prstGeom prst="rect">
            <a:avLst/>
          </a:prstGeom>
          <a:solidFill>
            <a:srgbClr val="FFFFFF"/>
          </a:solidFill>
          <a:ln w="9525">
            <a:solidFill>
              <a:srgbClr val="B8B2A7"/>
            </a:solidFill>
            <a:prstDash val="solid"/>
          </a:ln>
        </p:spPr>
      </p:sp>
      <p:sp>
        <p:nvSpPr>
          <p:cNvPr id="91" name="Shape 89"/>
          <p:cNvSpPr/>
          <p:nvPr/>
        </p:nvSpPr>
        <p:spPr>
          <a:xfrm>
            <a:off x="3086100" y="2103120"/>
            <a:ext cx="214884" cy="214884"/>
          </a:xfrm>
          <a:prstGeom prst="rect">
            <a:avLst/>
          </a:prstGeom>
          <a:solidFill>
            <a:srgbClr val="2E2E2E"/>
          </a:solidFill>
          <a:ln w="9525">
            <a:solidFill>
              <a:srgbClr val="2E2E2E"/>
            </a:solidFill>
            <a:prstDash val="solid"/>
          </a:ln>
        </p:spPr>
      </p:sp>
      <p:sp>
        <p:nvSpPr>
          <p:cNvPr id="92" name="Shape 90"/>
          <p:cNvSpPr/>
          <p:nvPr/>
        </p:nvSpPr>
        <p:spPr>
          <a:xfrm>
            <a:off x="3337560" y="2103120"/>
            <a:ext cx="214884" cy="214884"/>
          </a:xfrm>
          <a:prstGeom prst="rect">
            <a:avLst/>
          </a:prstGeom>
          <a:solidFill>
            <a:srgbClr val="2E2E2E"/>
          </a:solidFill>
          <a:ln w="9525">
            <a:solidFill>
              <a:srgbClr val="2E2E2E"/>
            </a:solidFill>
            <a:prstDash val="solid"/>
          </a:ln>
        </p:spPr>
      </p:sp>
      <p:sp>
        <p:nvSpPr>
          <p:cNvPr id="93" name="Shape 91"/>
          <p:cNvSpPr/>
          <p:nvPr/>
        </p:nvSpPr>
        <p:spPr>
          <a:xfrm>
            <a:off x="3589020" y="2103120"/>
            <a:ext cx="214884" cy="214884"/>
          </a:xfrm>
          <a:prstGeom prst="rect">
            <a:avLst/>
          </a:prstGeom>
          <a:solidFill>
            <a:srgbClr val="FFFFFF"/>
          </a:solidFill>
          <a:ln w="9525">
            <a:solidFill>
              <a:srgbClr val="B8B2A7"/>
            </a:solidFill>
            <a:prstDash val="solid"/>
          </a:ln>
        </p:spPr>
      </p:sp>
      <p:sp>
        <p:nvSpPr>
          <p:cNvPr id="94" name="Shape 92"/>
          <p:cNvSpPr/>
          <p:nvPr/>
        </p:nvSpPr>
        <p:spPr>
          <a:xfrm>
            <a:off x="3840480" y="2103120"/>
            <a:ext cx="214884" cy="214884"/>
          </a:xfrm>
          <a:prstGeom prst="rect">
            <a:avLst/>
          </a:prstGeom>
          <a:solidFill>
            <a:srgbClr val="2E2E2E"/>
          </a:solidFill>
          <a:ln w="9525">
            <a:solidFill>
              <a:srgbClr val="2E2E2E"/>
            </a:solidFill>
            <a:prstDash val="solid"/>
          </a:ln>
        </p:spPr>
      </p:sp>
      <p:sp>
        <p:nvSpPr>
          <p:cNvPr id="95" name="Shape 93"/>
          <p:cNvSpPr/>
          <p:nvPr/>
        </p:nvSpPr>
        <p:spPr>
          <a:xfrm>
            <a:off x="4091940" y="2103120"/>
            <a:ext cx="214884" cy="214884"/>
          </a:xfrm>
          <a:prstGeom prst="rect">
            <a:avLst/>
          </a:prstGeom>
          <a:solidFill>
            <a:srgbClr val="FFFFFF"/>
          </a:solidFill>
          <a:ln w="9525">
            <a:solidFill>
              <a:srgbClr val="B8B2A7"/>
            </a:solidFill>
            <a:prstDash val="solid"/>
          </a:ln>
        </p:spPr>
      </p:sp>
      <p:sp>
        <p:nvSpPr>
          <p:cNvPr id="96" name="Shape 94"/>
          <p:cNvSpPr/>
          <p:nvPr/>
        </p:nvSpPr>
        <p:spPr>
          <a:xfrm>
            <a:off x="4343400" y="2103120"/>
            <a:ext cx="214884" cy="214884"/>
          </a:xfrm>
          <a:prstGeom prst="rect">
            <a:avLst/>
          </a:prstGeom>
          <a:solidFill>
            <a:srgbClr val="2E2E2E"/>
          </a:solidFill>
          <a:ln w="9525">
            <a:solidFill>
              <a:srgbClr val="2E2E2E"/>
            </a:solidFill>
            <a:prstDash val="solid"/>
          </a:ln>
        </p:spPr>
      </p:sp>
      <p:sp>
        <p:nvSpPr>
          <p:cNvPr id="97" name="Shape 95"/>
          <p:cNvSpPr/>
          <p:nvPr/>
        </p:nvSpPr>
        <p:spPr>
          <a:xfrm>
            <a:off x="4594860" y="2103120"/>
            <a:ext cx="214884" cy="214884"/>
          </a:xfrm>
          <a:prstGeom prst="rect">
            <a:avLst/>
          </a:prstGeom>
          <a:solidFill>
            <a:srgbClr val="FFFFFF"/>
          </a:solidFill>
          <a:ln w="9525">
            <a:solidFill>
              <a:srgbClr val="B8B2A7"/>
            </a:solidFill>
            <a:prstDash val="solid"/>
          </a:ln>
        </p:spPr>
      </p:sp>
      <p:sp>
        <p:nvSpPr>
          <p:cNvPr id="98" name="Shape 96"/>
          <p:cNvSpPr/>
          <p:nvPr/>
        </p:nvSpPr>
        <p:spPr>
          <a:xfrm>
            <a:off x="4846320" y="2103120"/>
            <a:ext cx="214884" cy="214884"/>
          </a:xfrm>
          <a:prstGeom prst="rect">
            <a:avLst/>
          </a:prstGeom>
          <a:solidFill>
            <a:srgbClr val="2E2E2E"/>
          </a:solidFill>
          <a:ln w="9525">
            <a:solidFill>
              <a:srgbClr val="2E2E2E"/>
            </a:solidFill>
            <a:prstDash val="solid"/>
          </a:ln>
        </p:spPr>
      </p:sp>
      <p:sp>
        <p:nvSpPr>
          <p:cNvPr id="99" name="Shape 97"/>
          <p:cNvSpPr/>
          <p:nvPr/>
        </p:nvSpPr>
        <p:spPr>
          <a:xfrm>
            <a:off x="5097780" y="2103120"/>
            <a:ext cx="214884" cy="214884"/>
          </a:xfrm>
          <a:prstGeom prst="rect">
            <a:avLst/>
          </a:prstGeom>
          <a:solidFill>
            <a:srgbClr val="2E2E2E"/>
          </a:solidFill>
          <a:ln w="9525">
            <a:solidFill>
              <a:srgbClr val="2E2E2E"/>
            </a:solidFill>
            <a:prstDash val="solid"/>
          </a:ln>
        </p:spPr>
      </p:sp>
      <p:sp>
        <p:nvSpPr>
          <p:cNvPr id="100" name="Shape 98"/>
          <p:cNvSpPr/>
          <p:nvPr/>
        </p:nvSpPr>
        <p:spPr>
          <a:xfrm>
            <a:off x="5349240" y="2103120"/>
            <a:ext cx="214884" cy="214884"/>
          </a:xfrm>
          <a:prstGeom prst="rect">
            <a:avLst/>
          </a:prstGeom>
          <a:solidFill>
            <a:srgbClr val="FFFFFF"/>
          </a:solidFill>
          <a:ln w="9525">
            <a:solidFill>
              <a:srgbClr val="B8B2A7"/>
            </a:solidFill>
            <a:prstDash val="solid"/>
          </a:ln>
        </p:spPr>
      </p:sp>
      <p:sp>
        <p:nvSpPr>
          <p:cNvPr id="101" name="Shape 99"/>
          <p:cNvSpPr/>
          <p:nvPr/>
        </p:nvSpPr>
        <p:spPr>
          <a:xfrm>
            <a:off x="5600700" y="2103120"/>
            <a:ext cx="214884" cy="214884"/>
          </a:xfrm>
          <a:prstGeom prst="rect">
            <a:avLst/>
          </a:prstGeom>
          <a:solidFill>
            <a:srgbClr val="FFFFFF"/>
          </a:solidFill>
          <a:ln w="9525">
            <a:solidFill>
              <a:srgbClr val="B8B2A7"/>
            </a:solidFill>
            <a:prstDash val="solid"/>
          </a:ln>
        </p:spPr>
      </p:sp>
      <p:sp>
        <p:nvSpPr>
          <p:cNvPr id="102" name="Shape 100"/>
          <p:cNvSpPr/>
          <p:nvPr/>
        </p:nvSpPr>
        <p:spPr>
          <a:xfrm>
            <a:off x="5852160" y="2103120"/>
            <a:ext cx="214884" cy="214884"/>
          </a:xfrm>
          <a:prstGeom prst="rect">
            <a:avLst/>
          </a:prstGeom>
          <a:solidFill>
            <a:srgbClr val="FFFFFF"/>
          </a:solidFill>
          <a:ln w="9525">
            <a:solidFill>
              <a:srgbClr val="B8B2A7"/>
            </a:solidFill>
            <a:prstDash val="solid"/>
          </a:ln>
        </p:spPr>
      </p:sp>
      <p:sp>
        <p:nvSpPr>
          <p:cNvPr id="103" name="Shape 101"/>
          <p:cNvSpPr/>
          <p:nvPr/>
        </p:nvSpPr>
        <p:spPr>
          <a:xfrm>
            <a:off x="6103620" y="2103120"/>
            <a:ext cx="214884" cy="214884"/>
          </a:xfrm>
          <a:prstGeom prst="rect">
            <a:avLst/>
          </a:prstGeom>
          <a:solidFill>
            <a:srgbClr val="FFFFFF"/>
          </a:solidFill>
          <a:ln w="9525">
            <a:solidFill>
              <a:srgbClr val="B8B2A7"/>
            </a:solidFill>
            <a:prstDash val="solid"/>
          </a:ln>
        </p:spPr>
      </p:sp>
      <p:sp>
        <p:nvSpPr>
          <p:cNvPr id="104" name="Shape 102"/>
          <p:cNvSpPr/>
          <p:nvPr/>
        </p:nvSpPr>
        <p:spPr>
          <a:xfrm>
            <a:off x="6355080" y="2103120"/>
            <a:ext cx="214884" cy="214884"/>
          </a:xfrm>
          <a:prstGeom prst="rect">
            <a:avLst/>
          </a:prstGeom>
          <a:solidFill>
            <a:srgbClr val="FFFFFF"/>
          </a:solidFill>
          <a:ln w="9525">
            <a:solidFill>
              <a:srgbClr val="B8B2A7"/>
            </a:solidFill>
            <a:prstDash val="solid"/>
          </a:ln>
        </p:spPr>
      </p:sp>
      <p:sp>
        <p:nvSpPr>
          <p:cNvPr id="105" name="Shape 103"/>
          <p:cNvSpPr/>
          <p:nvPr/>
        </p:nvSpPr>
        <p:spPr>
          <a:xfrm>
            <a:off x="6606540" y="2103120"/>
            <a:ext cx="214884" cy="214884"/>
          </a:xfrm>
          <a:prstGeom prst="rect">
            <a:avLst/>
          </a:prstGeom>
          <a:solidFill>
            <a:srgbClr val="2E2E2E"/>
          </a:solidFill>
          <a:ln w="9525">
            <a:solidFill>
              <a:srgbClr val="2E2E2E"/>
            </a:solidFill>
            <a:prstDash val="solid"/>
          </a:ln>
        </p:spPr>
      </p:sp>
      <p:sp>
        <p:nvSpPr>
          <p:cNvPr id="106" name="Shape 104"/>
          <p:cNvSpPr/>
          <p:nvPr/>
        </p:nvSpPr>
        <p:spPr>
          <a:xfrm>
            <a:off x="6858000" y="2103120"/>
            <a:ext cx="214884" cy="214884"/>
          </a:xfrm>
          <a:prstGeom prst="rect">
            <a:avLst/>
          </a:prstGeom>
          <a:solidFill>
            <a:srgbClr val="2E2E2E"/>
          </a:solidFill>
          <a:ln w="9525">
            <a:solidFill>
              <a:srgbClr val="2E2E2E"/>
            </a:solidFill>
            <a:prstDash val="solid"/>
          </a:ln>
        </p:spPr>
      </p:sp>
      <p:sp>
        <p:nvSpPr>
          <p:cNvPr id="107" name="Shape 105"/>
          <p:cNvSpPr/>
          <p:nvPr/>
        </p:nvSpPr>
        <p:spPr>
          <a:xfrm>
            <a:off x="7109460" y="2103120"/>
            <a:ext cx="214884" cy="214884"/>
          </a:xfrm>
          <a:prstGeom prst="rect">
            <a:avLst/>
          </a:prstGeom>
          <a:solidFill>
            <a:srgbClr val="2E2E2E"/>
          </a:solidFill>
          <a:ln w="9525">
            <a:solidFill>
              <a:srgbClr val="2E2E2E"/>
            </a:solidFill>
            <a:prstDash val="solid"/>
          </a:ln>
        </p:spPr>
      </p:sp>
      <p:sp>
        <p:nvSpPr>
          <p:cNvPr id="108" name="Shape 106"/>
          <p:cNvSpPr/>
          <p:nvPr/>
        </p:nvSpPr>
        <p:spPr>
          <a:xfrm>
            <a:off x="7360920" y="2103120"/>
            <a:ext cx="214884" cy="214884"/>
          </a:xfrm>
          <a:prstGeom prst="rect">
            <a:avLst/>
          </a:prstGeom>
          <a:solidFill>
            <a:srgbClr val="2E2E2E"/>
          </a:solidFill>
          <a:ln w="9525">
            <a:solidFill>
              <a:srgbClr val="2E2E2E"/>
            </a:solidFill>
            <a:prstDash val="solid"/>
          </a:ln>
        </p:spPr>
      </p:sp>
      <p:sp>
        <p:nvSpPr>
          <p:cNvPr id="109" name="Shape 107"/>
          <p:cNvSpPr/>
          <p:nvPr/>
        </p:nvSpPr>
        <p:spPr>
          <a:xfrm>
            <a:off x="7612380" y="2103120"/>
            <a:ext cx="214884" cy="214884"/>
          </a:xfrm>
          <a:prstGeom prst="rect">
            <a:avLst/>
          </a:prstGeom>
          <a:solidFill>
            <a:srgbClr val="FFFFFF"/>
          </a:solidFill>
          <a:ln w="9525">
            <a:solidFill>
              <a:srgbClr val="B8B2A7"/>
            </a:solidFill>
            <a:prstDash val="solid"/>
          </a:ln>
        </p:spPr>
      </p:sp>
      <p:sp>
        <p:nvSpPr>
          <p:cNvPr id="110" name="Shape 108"/>
          <p:cNvSpPr/>
          <p:nvPr/>
        </p:nvSpPr>
        <p:spPr>
          <a:xfrm>
            <a:off x="7863840" y="2103120"/>
            <a:ext cx="214884" cy="214884"/>
          </a:xfrm>
          <a:prstGeom prst="rect">
            <a:avLst/>
          </a:prstGeom>
          <a:solidFill>
            <a:srgbClr val="FFFFFF"/>
          </a:solidFill>
          <a:ln w="9525">
            <a:solidFill>
              <a:srgbClr val="B8B2A7"/>
            </a:solidFill>
            <a:prstDash val="solid"/>
          </a:ln>
        </p:spPr>
      </p:sp>
      <p:sp>
        <p:nvSpPr>
          <p:cNvPr id="111" name="Shape 109"/>
          <p:cNvSpPr/>
          <p:nvPr/>
        </p:nvSpPr>
        <p:spPr>
          <a:xfrm>
            <a:off x="8115300" y="2103120"/>
            <a:ext cx="214884" cy="214884"/>
          </a:xfrm>
          <a:prstGeom prst="rect">
            <a:avLst/>
          </a:prstGeom>
          <a:solidFill>
            <a:srgbClr val="FFFFFF"/>
          </a:solidFill>
          <a:ln w="9525">
            <a:solidFill>
              <a:srgbClr val="B8B2A7"/>
            </a:solidFill>
            <a:prstDash val="solid"/>
          </a:ln>
        </p:spPr>
      </p:sp>
      <p:sp>
        <p:nvSpPr>
          <p:cNvPr id="112" name="Shape 110"/>
          <p:cNvSpPr/>
          <p:nvPr/>
        </p:nvSpPr>
        <p:spPr>
          <a:xfrm>
            <a:off x="8366760" y="2103120"/>
            <a:ext cx="214884" cy="214884"/>
          </a:xfrm>
          <a:prstGeom prst="rect">
            <a:avLst/>
          </a:prstGeom>
          <a:solidFill>
            <a:srgbClr val="2E2E2E"/>
          </a:solidFill>
          <a:ln w="9525">
            <a:solidFill>
              <a:srgbClr val="2E2E2E"/>
            </a:solidFill>
            <a:prstDash val="solid"/>
          </a:ln>
        </p:spPr>
      </p:sp>
      <p:sp>
        <p:nvSpPr>
          <p:cNvPr id="113" name="Shape 111"/>
          <p:cNvSpPr/>
          <p:nvPr/>
        </p:nvSpPr>
        <p:spPr>
          <a:xfrm>
            <a:off x="8618220" y="2103120"/>
            <a:ext cx="214884" cy="214884"/>
          </a:xfrm>
          <a:prstGeom prst="rect">
            <a:avLst/>
          </a:prstGeom>
          <a:solidFill>
            <a:srgbClr val="FFFFFF"/>
          </a:solidFill>
          <a:ln w="9525">
            <a:solidFill>
              <a:srgbClr val="B8B2A7"/>
            </a:solidFill>
            <a:prstDash val="solid"/>
          </a:ln>
        </p:spPr>
      </p:sp>
      <p:sp>
        <p:nvSpPr>
          <p:cNvPr id="114" name="Shape 112"/>
          <p:cNvSpPr/>
          <p:nvPr/>
        </p:nvSpPr>
        <p:spPr>
          <a:xfrm>
            <a:off x="8869680" y="2103120"/>
            <a:ext cx="214884" cy="214884"/>
          </a:xfrm>
          <a:prstGeom prst="rect">
            <a:avLst/>
          </a:prstGeom>
          <a:solidFill>
            <a:srgbClr val="FFFFFF"/>
          </a:solidFill>
          <a:ln w="9525">
            <a:solidFill>
              <a:srgbClr val="B8B2A7"/>
            </a:solidFill>
            <a:prstDash val="solid"/>
          </a:ln>
        </p:spPr>
      </p:sp>
      <p:sp>
        <p:nvSpPr>
          <p:cNvPr id="115" name="Shape 113"/>
          <p:cNvSpPr/>
          <p:nvPr/>
        </p:nvSpPr>
        <p:spPr>
          <a:xfrm>
            <a:off x="9121140" y="2103120"/>
            <a:ext cx="214884" cy="214884"/>
          </a:xfrm>
          <a:prstGeom prst="rect">
            <a:avLst/>
          </a:prstGeom>
          <a:solidFill>
            <a:srgbClr val="FFFFFF"/>
          </a:solidFill>
          <a:ln w="9525">
            <a:solidFill>
              <a:srgbClr val="B8B2A7"/>
            </a:solidFill>
            <a:prstDash val="solid"/>
          </a:ln>
        </p:spPr>
      </p:sp>
      <p:sp>
        <p:nvSpPr>
          <p:cNvPr id="116" name="Shape 114"/>
          <p:cNvSpPr/>
          <p:nvPr/>
        </p:nvSpPr>
        <p:spPr>
          <a:xfrm>
            <a:off x="9372600" y="2103120"/>
            <a:ext cx="214884" cy="214884"/>
          </a:xfrm>
          <a:prstGeom prst="rect">
            <a:avLst/>
          </a:prstGeom>
          <a:solidFill>
            <a:srgbClr val="2E2E2E"/>
          </a:solidFill>
          <a:ln w="9525">
            <a:solidFill>
              <a:srgbClr val="2E2E2E"/>
            </a:solidFill>
            <a:prstDash val="solid"/>
          </a:ln>
        </p:spPr>
      </p:sp>
      <p:sp>
        <p:nvSpPr>
          <p:cNvPr id="117" name="Shape 115"/>
          <p:cNvSpPr/>
          <p:nvPr/>
        </p:nvSpPr>
        <p:spPr>
          <a:xfrm>
            <a:off x="9624060" y="2103120"/>
            <a:ext cx="214884" cy="214884"/>
          </a:xfrm>
          <a:prstGeom prst="rect">
            <a:avLst/>
          </a:prstGeom>
          <a:solidFill>
            <a:srgbClr val="2E2E2E"/>
          </a:solidFill>
          <a:ln w="9525">
            <a:solidFill>
              <a:srgbClr val="2E2E2E"/>
            </a:solidFill>
            <a:prstDash val="solid"/>
          </a:ln>
        </p:spPr>
      </p:sp>
      <p:sp>
        <p:nvSpPr>
          <p:cNvPr id="118" name="Shape 116"/>
          <p:cNvSpPr/>
          <p:nvPr/>
        </p:nvSpPr>
        <p:spPr>
          <a:xfrm>
            <a:off x="9875520" y="2103120"/>
            <a:ext cx="214884" cy="214884"/>
          </a:xfrm>
          <a:prstGeom prst="rect">
            <a:avLst/>
          </a:prstGeom>
          <a:solidFill>
            <a:srgbClr val="2E2E2E"/>
          </a:solidFill>
          <a:ln w="9525">
            <a:solidFill>
              <a:srgbClr val="2E2E2E"/>
            </a:solidFill>
            <a:prstDash val="solid"/>
          </a:ln>
        </p:spPr>
      </p:sp>
      <p:sp>
        <p:nvSpPr>
          <p:cNvPr id="119" name="Shape 117"/>
          <p:cNvSpPr/>
          <p:nvPr/>
        </p:nvSpPr>
        <p:spPr>
          <a:xfrm>
            <a:off x="10126980" y="2103120"/>
            <a:ext cx="214884" cy="214884"/>
          </a:xfrm>
          <a:prstGeom prst="rect">
            <a:avLst/>
          </a:prstGeom>
          <a:solidFill>
            <a:srgbClr val="FFFFFF"/>
          </a:solidFill>
          <a:ln w="9525">
            <a:solidFill>
              <a:srgbClr val="B8B2A7"/>
            </a:solidFill>
            <a:prstDash val="solid"/>
          </a:ln>
        </p:spPr>
      </p:sp>
      <p:sp>
        <p:nvSpPr>
          <p:cNvPr id="120" name="Shape 118"/>
          <p:cNvSpPr/>
          <p:nvPr/>
        </p:nvSpPr>
        <p:spPr>
          <a:xfrm>
            <a:off x="10378440" y="2103120"/>
            <a:ext cx="214884" cy="214884"/>
          </a:xfrm>
          <a:prstGeom prst="rect">
            <a:avLst/>
          </a:prstGeom>
          <a:solidFill>
            <a:srgbClr val="2E2E2E"/>
          </a:solidFill>
          <a:ln w="9525">
            <a:solidFill>
              <a:srgbClr val="2E2E2E"/>
            </a:solidFill>
            <a:prstDash val="solid"/>
          </a:ln>
        </p:spPr>
      </p:sp>
      <p:sp>
        <p:nvSpPr>
          <p:cNvPr id="121" name="Text 119"/>
          <p:cNvSpPr txBox="1"/>
          <p:nvPr/>
        </p:nvSpPr>
        <p:spPr>
          <a:xfrm>
            <a:off x="822960" y="2372868"/>
            <a:ext cx="4572000" cy="274320"/>
          </a:xfrm>
          <a:prstGeom prst="rect">
            <a:avLst/>
          </a:prstGeom>
          <a:noFill/>
          <a:ln/>
        </p:spPr>
        <p:txBody>
          <a:bodyPr wrap="square" lIns="0" tIns="0" rIns="0" bIns="0" rtlCol="0" anchor="t"/>
          <a:lstStyle/>
          <a:p>
            <a:pPr indent="0" marL="0">
              <a:buNone/>
            </a:pPr>
            <a:r>
              <a:rPr lang="en-US" sz="1200" dirty="0">
                <a:solidFill>
                  <a:schemeClr val="tx2"/>
                </a:solidFill>
              </a:rPr>
              <a:t>rows: positions j, j + 39, j + 78</a:t>
            </a:r>
            <a:endParaRPr lang="en-US" sz="1200" dirty="0"/>
          </a:p>
        </p:txBody>
      </p:sp>
      <p:sp>
        <p:nvSpPr>
          <p:cNvPr id="122" name="Shape 120"/>
          <p:cNvSpPr/>
          <p:nvPr/>
        </p:nvSpPr>
        <p:spPr>
          <a:xfrm>
            <a:off x="5760720" y="2697480"/>
            <a:ext cx="0" cy="411480"/>
          </a:xfrm>
          <a:prstGeom prst="line">
            <a:avLst/>
          </a:prstGeom>
          <a:noFill/>
          <a:ln w="15875">
            <a:solidFill>
              <a:srgbClr val="6E6E6E"/>
            </a:solidFill>
            <a:prstDash val="solid"/>
            <a:tailEnd type="triangle"/>
          </a:ln>
        </p:spPr>
      </p:sp>
      <p:sp>
        <p:nvSpPr>
          <p:cNvPr id="123" name="Text 121"/>
          <p:cNvSpPr txBox="1"/>
          <p:nvPr/>
        </p:nvSpPr>
        <p:spPr>
          <a:xfrm>
            <a:off x="822960" y="3154680"/>
            <a:ext cx="4572000" cy="274320"/>
          </a:xfrm>
          <a:prstGeom prst="rect">
            <a:avLst/>
          </a:prstGeom>
          <a:noFill/>
          <a:ln/>
        </p:spPr>
        <p:txBody>
          <a:bodyPr wrap="square" lIns="0" tIns="0" rIns="0" bIns="0" rtlCol="0" anchor="t"/>
          <a:lstStyle/>
          <a:p>
            <a:pPr indent="0" marL="0">
              <a:buNone/>
            </a:pPr>
            <a:r>
              <a:rPr lang="en-US" sz="1200" dirty="0">
                <a:solidFill>
                  <a:schemeClr val="tx2"/>
                </a:solidFill>
              </a:rPr>
              <a:t>c:  39 entries, each the sum of a column</a:t>
            </a:r>
            <a:endParaRPr lang="en-US" sz="1200" dirty="0"/>
          </a:p>
        </p:txBody>
      </p:sp>
      <p:sp>
        <p:nvSpPr>
          <p:cNvPr id="124" name="Shape 122"/>
          <p:cNvSpPr/>
          <p:nvPr/>
        </p:nvSpPr>
        <p:spPr>
          <a:xfrm>
            <a:off x="822960" y="3429000"/>
            <a:ext cx="214884" cy="214884"/>
          </a:xfrm>
          <a:prstGeom prst="rect">
            <a:avLst/>
          </a:prstGeom>
          <a:solidFill>
            <a:srgbClr val="FFFFFF"/>
          </a:solidFill>
          <a:ln w="9525">
            <a:solidFill>
              <a:srgbClr val="B8B2A7"/>
            </a:solidFill>
            <a:prstDash val="solid"/>
          </a:ln>
        </p:spPr>
      </p:sp>
      <p:sp>
        <p:nvSpPr>
          <p:cNvPr id="125" name="Text 123"/>
          <p:cNvSpPr txBox="1"/>
          <p:nvPr/>
        </p:nvSpPr>
        <p:spPr>
          <a:xfrm>
            <a:off x="8229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26" name="Shape 124"/>
          <p:cNvSpPr/>
          <p:nvPr/>
        </p:nvSpPr>
        <p:spPr>
          <a:xfrm>
            <a:off x="1074420" y="3429000"/>
            <a:ext cx="214884" cy="214884"/>
          </a:xfrm>
          <a:prstGeom prst="rect">
            <a:avLst/>
          </a:prstGeom>
          <a:solidFill>
            <a:srgbClr val="FFFFFF"/>
          </a:solidFill>
          <a:ln w="9525">
            <a:solidFill>
              <a:srgbClr val="B8B2A7"/>
            </a:solidFill>
            <a:prstDash val="solid"/>
          </a:ln>
        </p:spPr>
      </p:sp>
      <p:sp>
        <p:nvSpPr>
          <p:cNvPr id="127" name="Text 125"/>
          <p:cNvSpPr txBox="1"/>
          <p:nvPr/>
        </p:nvSpPr>
        <p:spPr>
          <a:xfrm>
            <a:off x="10744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28" name="Shape 126"/>
          <p:cNvSpPr/>
          <p:nvPr/>
        </p:nvSpPr>
        <p:spPr>
          <a:xfrm>
            <a:off x="1325880" y="3429000"/>
            <a:ext cx="214884" cy="214884"/>
          </a:xfrm>
          <a:prstGeom prst="rect">
            <a:avLst/>
          </a:prstGeom>
          <a:solidFill>
            <a:srgbClr val="FFFFFF"/>
          </a:solidFill>
          <a:ln w="9525">
            <a:solidFill>
              <a:srgbClr val="B8B2A7"/>
            </a:solidFill>
            <a:prstDash val="solid"/>
          </a:ln>
        </p:spPr>
      </p:sp>
      <p:sp>
        <p:nvSpPr>
          <p:cNvPr id="129" name="Text 127"/>
          <p:cNvSpPr txBox="1"/>
          <p:nvPr/>
        </p:nvSpPr>
        <p:spPr>
          <a:xfrm>
            <a:off x="13258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30" name="Shape 128"/>
          <p:cNvSpPr/>
          <p:nvPr/>
        </p:nvSpPr>
        <p:spPr>
          <a:xfrm>
            <a:off x="1577340" y="3429000"/>
            <a:ext cx="214884" cy="214884"/>
          </a:xfrm>
          <a:prstGeom prst="rect">
            <a:avLst/>
          </a:prstGeom>
          <a:solidFill>
            <a:srgbClr val="FFFFFF"/>
          </a:solidFill>
          <a:ln w="9525">
            <a:solidFill>
              <a:srgbClr val="B8B2A7"/>
            </a:solidFill>
            <a:prstDash val="solid"/>
          </a:ln>
        </p:spPr>
      </p:sp>
      <p:sp>
        <p:nvSpPr>
          <p:cNvPr id="131" name="Text 129"/>
          <p:cNvSpPr txBox="1"/>
          <p:nvPr/>
        </p:nvSpPr>
        <p:spPr>
          <a:xfrm>
            <a:off x="15773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32" name="Shape 130"/>
          <p:cNvSpPr/>
          <p:nvPr/>
        </p:nvSpPr>
        <p:spPr>
          <a:xfrm>
            <a:off x="1828800" y="3429000"/>
            <a:ext cx="214884" cy="214884"/>
          </a:xfrm>
          <a:prstGeom prst="rect">
            <a:avLst/>
          </a:prstGeom>
          <a:solidFill>
            <a:srgbClr val="FFFFFF"/>
          </a:solidFill>
          <a:ln w="9525">
            <a:solidFill>
              <a:srgbClr val="B8B2A7"/>
            </a:solidFill>
            <a:prstDash val="solid"/>
          </a:ln>
        </p:spPr>
      </p:sp>
      <p:sp>
        <p:nvSpPr>
          <p:cNvPr id="133" name="Text 131"/>
          <p:cNvSpPr txBox="1"/>
          <p:nvPr/>
        </p:nvSpPr>
        <p:spPr>
          <a:xfrm>
            <a:off x="18288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34" name="Shape 132"/>
          <p:cNvSpPr/>
          <p:nvPr/>
        </p:nvSpPr>
        <p:spPr>
          <a:xfrm>
            <a:off x="2080260" y="3429000"/>
            <a:ext cx="214884" cy="214884"/>
          </a:xfrm>
          <a:prstGeom prst="rect">
            <a:avLst/>
          </a:prstGeom>
          <a:solidFill>
            <a:srgbClr val="FFFFFF"/>
          </a:solidFill>
          <a:ln w="9525">
            <a:solidFill>
              <a:srgbClr val="B8B2A7"/>
            </a:solidFill>
            <a:prstDash val="solid"/>
          </a:ln>
        </p:spPr>
      </p:sp>
      <p:sp>
        <p:nvSpPr>
          <p:cNvPr id="135" name="Text 133"/>
          <p:cNvSpPr txBox="1"/>
          <p:nvPr/>
        </p:nvSpPr>
        <p:spPr>
          <a:xfrm>
            <a:off x="20802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36" name="Shape 134"/>
          <p:cNvSpPr/>
          <p:nvPr/>
        </p:nvSpPr>
        <p:spPr>
          <a:xfrm>
            <a:off x="2331720" y="3429000"/>
            <a:ext cx="214884" cy="214884"/>
          </a:xfrm>
          <a:prstGeom prst="rect">
            <a:avLst/>
          </a:prstGeom>
          <a:solidFill>
            <a:srgbClr val="FFFFFF"/>
          </a:solidFill>
          <a:ln w="9525">
            <a:solidFill>
              <a:srgbClr val="B8B2A7"/>
            </a:solidFill>
            <a:prstDash val="solid"/>
          </a:ln>
        </p:spPr>
      </p:sp>
      <p:sp>
        <p:nvSpPr>
          <p:cNvPr id="137" name="Text 135"/>
          <p:cNvSpPr txBox="1"/>
          <p:nvPr/>
        </p:nvSpPr>
        <p:spPr>
          <a:xfrm>
            <a:off x="23317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38" name="Shape 136"/>
          <p:cNvSpPr/>
          <p:nvPr/>
        </p:nvSpPr>
        <p:spPr>
          <a:xfrm>
            <a:off x="2583180" y="3429000"/>
            <a:ext cx="214884" cy="214884"/>
          </a:xfrm>
          <a:prstGeom prst="rect">
            <a:avLst/>
          </a:prstGeom>
          <a:solidFill>
            <a:srgbClr val="FFFFFF"/>
          </a:solidFill>
          <a:ln w="9525">
            <a:solidFill>
              <a:srgbClr val="B8B2A7"/>
            </a:solidFill>
            <a:prstDash val="solid"/>
          </a:ln>
        </p:spPr>
      </p:sp>
      <p:sp>
        <p:nvSpPr>
          <p:cNvPr id="139" name="Text 137"/>
          <p:cNvSpPr txBox="1"/>
          <p:nvPr/>
        </p:nvSpPr>
        <p:spPr>
          <a:xfrm>
            <a:off x="25831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40" name="Shape 138"/>
          <p:cNvSpPr/>
          <p:nvPr/>
        </p:nvSpPr>
        <p:spPr>
          <a:xfrm>
            <a:off x="2834640" y="3429000"/>
            <a:ext cx="214884" cy="214884"/>
          </a:xfrm>
          <a:prstGeom prst="rect">
            <a:avLst/>
          </a:prstGeom>
          <a:solidFill>
            <a:srgbClr val="FFFFFF"/>
          </a:solidFill>
          <a:ln w="9525">
            <a:solidFill>
              <a:srgbClr val="B8B2A7"/>
            </a:solidFill>
            <a:prstDash val="solid"/>
          </a:ln>
        </p:spPr>
      </p:sp>
      <p:sp>
        <p:nvSpPr>
          <p:cNvPr id="141" name="Text 139"/>
          <p:cNvSpPr txBox="1"/>
          <p:nvPr/>
        </p:nvSpPr>
        <p:spPr>
          <a:xfrm>
            <a:off x="28346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42" name="Shape 140"/>
          <p:cNvSpPr/>
          <p:nvPr/>
        </p:nvSpPr>
        <p:spPr>
          <a:xfrm>
            <a:off x="3086100" y="3429000"/>
            <a:ext cx="214884" cy="214884"/>
          </a:xfrm>
          <a:prstGeom prst="rect">
            <a:avLst/>
          </a:prstGeom>
          <a:solidFill>
            <a:srgbClr val="FFFFFF"/>
          </a:solidFill>
          <a:ln w="9525">
            <a:solidFill>
              <a:srgbClr val="B8B2A7"/>
            </a:solidFill>
            <a:prstDash val="solid"/>
          </a:ln>
        </p:spPr>
      </p:sp>
      <p:sp>
        <p:nvSpPr>
          <p:cNvPr id="143" name="Text 141"/>
          <p:cNvSpPr txBox="1"/>
          <p:nvPr/>
        </p:nvSpPr>
        <p:spPr>
          <a:xfrm>
            <a:off x="30861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44" name="Shape 142"/>
          <p:cNvSpPr/>
          <p:nvPr/>
        </p:nvSpPr>
        <p:spPr>
          <a:xfrm>
            <a:off x="3337560" y="3429000"/>
            <a:ext cx="214884" cy="214884"/>
          </a:xfrm>
          <a:prstGeom prst="rect">
            <a:avLst/>
          </a:prstGeom>
          <a:solidFill>
            <a:srgbClr val="FFFFFF"/>
          </a:solidFill>
          <a:ln w="9525">
            <a:solidFill>
              <a:srgbClr val="B8B2A7"/>
            </a:solidFill>
            <a:prstDash val="solid"/>
          </a:ln>
        </p:spPr>
      </p:sp>
      <p:sp>
        <p:nvSpPr>
          <p:cNvPr id="145" name="Text 143"/>
          <p:cNvSpPr txBox="1"/>
          <p:nvPr/>
        </p:nvSpPr>
        <p:spPr>
          <a:xfrm>
            <a:off x="33375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46" name="Shape 144"/>
          <p:cNvSpPr/>
          <p:nvPr/>
        </p:nvSpPr>
        <p:spPr>
          <a:xfrm>
            <a:off x="3589020" y="3429000"/>
            <a:ext cx="214884" cy="214884"/>
          </a:xfrm>
          <a:prstGeom prst="rect">
            <a:avLst/>
          </a:prstGeom>
          <a:solidFill>
            <a:srgbClr val="FFFFFF"/>
          </a:solidFill>
          <a:ln w="9525">
            <a:solidFill>
              <a:srgbClr val="B8B2A7"/>
            </a:solidFill>
            <a:prstDash val="solid"/>
          </a:ln>
        </p:spPr>
      </p:sp>
      <p:sp>
        <p:nvSpPr>
          <p:cNvPr id="147" name="Text 145"/>
          <p:cNvSpPr txBox="1"/>
          <p:nvPr/>
        </p:nvSpPr>
        <p:spPr>
          <a:xfrm>
            <a:off x="35890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48" name="Shape 146"/>
          <p:cNvSpPr/>
          <p:nvPr/>
        </p:nvSpPr>
        <p:spPr>
          <a:xfrm>
            <a:off x="3840480" y="3429000"/>
            <a:ext cx="214884" cy="214884"/>
          </a:xfrm>
          <a:prstGeom prst="rect">
            <a:avLst/>
          </a:prstGeom>
          <a:solidFill>
            <a:srgbClr val="FFFFFF"/>
          </a:solidFill>
          <a:ln w="9525">
            <a:solidFill>
              <a:srgbClr val="B8B2A7"/>
            </a:solidFill>
            <a:prstDash val="solid"/>
          </a:ln>
        </p:spPr>
      </p:sp>
      <p:sp>
        <p:nvSpPr>
          <p:cNvPr id="149" name="Text 147"/>
          <p:cNvSpPr txBox="1"/>
          <p:nvPr/>
        </p:nvSpPr>
        <p:spPr>
          <a:xfrm>
            <a:off x="38404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50" name="Shape 148"/>
          <p:cNvSpPr/>
          <p:nvPr/>
        </p:nvSpPr>
        <p:spPr>
          <a:xfrm>
            <a:off x="4091940" y="3429000"/>
            <a:ext cx="214884" cy="214884"/>
          </a:xfrm>
          <a:prstGeom prst="rect">
            <a:avLst/>
          </a:prstGeom>
          <a:solidFill>
            <a:srgbClr val="FFFFFF"/>
          </a:solidFill>
          <a:ln w="9525">
            <a:solidFill>
              <a:srgbClr val="B8B2A7"/>
            </a:solidFill>
            <a:prstDash val="solid"/>
          </a:ln>
        </p:spPr>
      </p:sp>
      <p:sp>
        <p:nvSpPr>
          <p:cNvPr id="151" name="Text 149"/>
          <p:cNvSpPr txBox="1"/>
          <p:nvPr/>
        </p:nvSpPr>
        <p:spPr>
          <a:xfrm>
            <a:off x="40919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52" name="Shape 150"/>
          <p:cNvSpPr/>
          <p:nvPr/>
        </p:nvSpPr>
        <p:spPr>
          <a:xfrm>
            <a:off x="4343400" y="3429000"/>
            <a:ext cx="214884" cy="214884"/>
          </a:xfrm>
          <a:prstGeom prst="rect">
            <a:avLst/>
          </a:prstGeom>
          <a:solidFill>
            <a:srgbClr val="FFFFFF"/>
          </a:solidFill>
          <a:ln w="9525">
            <a:solidFill>
              <a:srgbClr val="B8B2A7"/>
            </a:solidFill>
            <a:prstDash val="solid"/>
          </a:ln>
        </p:spPr>
      </p:sp>
      <p:sp>
        <p:nvSpPr>
          <p:cNvPr id="153" name="Text 151"/>
          <p:cNvSpPr txBox="1"/>
          <p:nvPr/>
        </p:nvSpPr>
        <p:spPr>
          <a:xfrm>
            <a:off x="43434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54" name="Shape 152"/>
          <p:cNvSpPr/>
          <p:nvPr/>
        </p:nvSpPr>
        <p:spPr>
          <a:xfrm>
            <a:off x="4594860" y="3429000"/>
            <a:ext cx="214884" cy="214884"/>
          </a:xfrm>
          <a:prstGeom prst="rect">
            <a:avLst/>
          </a:prstGeom>
          <a:solidFill>
            <a:srgbClr val="FFFFFF"/>
          </a:solidFill>
          <a:ln w="9525">
            <a:solidFill>
              <a:srgbClr val="B8B2A7"/>
            </a:solidFill>
            <a:prstDash val="solid"/>
          </a:ln>
        </p:spPr>
      </p:sp>
      <p:sp>
        <p:nvSpPr>
          <p:cNvPr id="155" name="Text 153"/>
          <p:cNvSpPr txBox="1"/>
          <p:nvPr/>
        </p:nvSpPr>
        <p:spPr>
          <a:xfrm>
            <a:off x="45948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56" name="Shape 154"/>
          <p:cNvSpPr/>
          <p:nvPr/>
        </p:nvSpPr>
        <p:spPr>
          <a:xfrm>
            <a:off x="4846320" y="3429000"/>
            <a:ext cx="214884" cy="214884"/>
          </a:xfrm>
          <a:prstGeom prst="rect">
            <a:avLst/>
          </a:prstGeom>
          <a:solidFill>
            <a:srgbClr val="FFFFFF"/>
          </a:solidFill>
          <a:ln w="9525">
            <a:solidFill>
              <a:srgbClr val="B8B2A7"/>
            </a:solidFill>
            <a:prstDash val="solid"/>
          </a:ln>
        </p:spPr>
      </p:sp>
      <p:sp>
        <p:nvSpPr>
          <p:cNvPr id="157" name="Text 155"/>
          <p:cNvSpPr txBox="1"/>
          <p:nvPr/>
        </p:nvSpPr>
        <p:spPr>
          <a:xfrm>
            <a:off x="48463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58" name="Shape 156"/>
          <p:cNvSpPr/>
          <p:nvPr/>
        </p:nvSpPr>
        <p:spPr>
          <a:xfrm>
            <a:off x="5097780" y="3429000"/>
            <a:ext cx="214884" cy="214884"/>
          </a:xfrm>
          <a:prstGeom prst="rect">
            <a:avLst/>
          </a:prstGeom>
          <a:solidFill>
            <a:srgbClr val="FFFFFF"/>
          </a:solidFill>
          <a:ln w="9525">
            <a:solidFill>
              <a:srgbClr val="B8B2A7"/>
            </a:solidFill>
            <a:prstDash val="solid"/>
          </a:ln>
        </p:spPr>
      </p:sp>
      <p:sp>
        <p:nvSpPr>
          <p:cNvPr id="159" name="Text 157"/>
          <p:cNvSpPr txBox="1"/>
          <p:nvPr/>
        </p:nvSpPr>
        <p:spPr>
          <a:xfrm>
            <a:off x="50977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60" name="Shape 158"/>
          <p:cNvSpPr/>
          <p:nvPr/>
        </p:nvSpPr>
        <p:spPr>
          <a:xfrm>
            <a:off x="5349240" y="3429000"/>
            <a:ext cx="214884" cy="214884"/>
          </a:xfrm>
          <a:prstGeom prst="rect">
            <a:avLst/>
          </a:prstGeom>
          <a:solidFill>
            <a:srgbClr val="FFFFFF"/>
          </a:solidFill>
          <a:ln w="9525">
            <a:solidFill>
              <a:srgbClr val="B8B2A7"/>
            </a:solidFill>
            <a:prstDash val="solid"/>
          </a:ln>
        </p:spPr>
      </p:sp>
      <p:sp>
        <p:nvSpPr>
          <p:cNvPr id="161" name="Text 159"/>
          <p:cNvSpPr txBox="1"/>
          <p:nvPr/>
        </p:nvSpPr>
        <p:spPr>
          <a:xfrm>
            <a:off x="53492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62" name="Shape 160"/>
          <p:cNvSpPr/>
          <p:nvPr/>
        </p:nvSpPr>
        <p:spPr>
          <a:xfrm>
            <a:off x="5600700" y="3429000"/>
            <a:ext cx="214884" cy="214884"/>
          </a:xfrm>
          <a:prstGeom prst="rect">
            <a:avLst/>
          </a:prstGeom>
          <a:solidFill>
            <a:srgbClr val="FFFFFF"/>
          </a:solidFill>
          <a:ln w="9525">
            <a:solidFill>
              <a:srgbClr val="B8B2A7"/>
            </a:solidFill>
            <a:prstDash val="solid"/>
          </a:ln>
        </p:spPr>
      </p:sp>
      <p:sp>
        <p:nvSpPr>
          <p:cNvPr id="163" name="Text 161"/>
          <p:cNvSpPr txBox="1"/>
          <p:nvPr/>
        </p:nvSpPr>
        <p:spPr>
          <a:xfrm>
            <a:off x="56007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64" name="Shape 162"/>
          <p:cNvSpPr/>
          <p:nvPr/>
        </p:nvSpPr>
        <p:spPr>
          <a:xfrm>
            <a:off x="5852160" y="3429000"/>
            <a:ext cx="214884" cy="214884"/>
          </a:xfrm>
          <a:prstGeom prst="rect">
            <a:avLst/>
          </a:prstGeom>
          <a:solidFill>
            <a:srgbClr val="FFFFFF"/>
          </a:solidFill>
          <a:ln w="9525">
            <a:solidFill>
              <a:srgbClr val="B8B2A7"/>
            </a:solidFill>
            <a:prstDash val="solid"/>
          </a:ln>
        </p:spPr>
      </p:sp>
      <p:sp>
        <p:nvSpPr>
          <p:cNvPr id="165" name="Text 163"/>
          <p:cNvSpPr txBox="1"/>
          <p:nvPr/>
        </p:nvSpPr>
        <p:spPr>
          <a:xfrm>
            <a:off x="58521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66" name="Shape 164"/>
          <p:cNvSpPr/>
          <p:nvPr/>
        </p:nvSpPr>
        <p:spPr>
          <a:xfrm>
            <a:off x="6103620" y="3429000"/>
            <a:ext cx="214884" cy="214884"/>
          </a:xfrm>
          <a:prstGeom prst="rect">
            <a:avLst/>
          </a:prstGeom>
          <a:solidFill>
            <a:srgbClr val="FFFFFF"/>
          </a:solidFill>
          <a:ln w="9525">
            <a:solidFill>
              <a:srgbClr val="B8B2A7"/>
            </a:solidFill>
            <a:prstDash val="solid"/>
          </a:ln>
        </p:spPr>
      </p:sp>
      <p:sp>
        <p:nvSpPr>
          <p:cNvPr id="167" name="Text 165"/>
          <p:cNvSpPr txBox="1"/>
          <p:nvPr/>
        </p:nvSpPr>
        <p:spPr>
          <a:xfrm>
            <a:off x="61036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68" name="Shape 166"/>
          <p:cNvSpPr/>
          <p:nvPr/>
        </p:nvSpPr>
        <p:spPr>
          <a:xfrm>
            <a:off x="6355080" y="3429000"/>
            <a:ext cx="214884" cy="214884"/>
          </a:xfrm>
          <a:prstGeom prst="rect">
            <a:avLst/>
          </a:prstGeom>
          <a:solidFill>
            <a:srgbClr val="FFFFFF"/>
          </a:solidFill>
          <a:ln w="9525">
            <a:solidFill>
              <a:srgbClr val="B8B2A7"/>
            </a:solidFill>
            <a:prstDash val="solid"/>
          </a:ln>
        </p:spPr>
      </p:sp>
      <p:sp>
        <p:nvSpPr>
          <p:cNvPr id="169" name="Text 167"/>
          <p:cNvSpPr txBox="1"/>
          <p:nvPr/>
        </p:nvSpPr>
        <p:spPr>
          <a:xfrm>
            <a:off x="63550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70" name="Shape 168"/>
          <p:cNvSpPr/>
          <p:nvPr/>
        </p:nvSpPr>
        <p:spPr>
          <a:xfrm>
            <a:off x="6606540" y="3429000"/>
            <a:ext cx="214884" cy="214884"/>
          </a:xfrm>
          <a:prstGeom prst="rect">
            <a:avLst/>
          </a:prstGeom>
          <a:solidFill>
            <a:srgbClr val="FFFFFF"/>
          </a:solidFill>
          <a:ln w="9525">
            <a:solidFill>
              <a:srgbClr val="B8B2A7"/>
            </a:solidFill>
            <a:prstDash val="solid"/>
          </a:ln>
        </p:spPr>
      </p:sp>
      <p:sp>
        <p:nvSpPr>
          <p:cNvPr id="171" name="Text 169"/>
          <p:cNvSpPr txBox="1"/>
          <p:nvPr/>
        </p:nvSpPr>
        <p:spPr>
          <a:xfrm>
            <a:off x="66065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72" name="Shape 170"/>
          <p:cNvSpPr/>
          <p:nvPr/>
        </p:nvSpPr>
        <p:spPr>
          <a:xfrm>
            <a:off x="6858000" y="3429000"/>
            <a:ext cx="214884" cy="214884"/>
          </a:xfrm>
          <a:prstGeom prst="rect">
            <a:avLst/>
          </a:prstGeom>
          <a:solidFill>
            <a:srgbClr val="FFFFFF"/>
          </a:solidFill>
          <a:ln w="9525">
            <a:solidFill>
              <a:srgbClr val="B8B2A7"/>
            </a:solidFill>
            <a:prstDash val="solid"/>
          </a:ln>
        </p:spPr>
      </p:sp>
      <p:sp>
        <p:nvSpPr>
          <p:cNvPr id="173" name="Text 171"/>
          <p:cNvSpPr txBox="1"/>
          <p:nvPr/>
        </p:nvSpPr>
        <p:spPr>
          <a:xfrm>
            <a:off x="68580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74" name="Shape 172"/>
          <p:cNvSpPr/>
          <p:nvPr/>
        </p:nvSpPr>
        <p:spPr>
          <a:xfrm>
            <a:off x="7109460" y="3429000"/>
            <a:ext cx="214884" cy="214884"/>
          </a:xfrm>
          <a:prstGeom prst="rect">
            <a:avLst/>
          </a:prstGeom>
          <a:solidFill>
            <a:srgbClr val="FFFFFF"/>
          </a:solidFill>
          <a:ln w="9525">
            <a:solidFill>
              <a:srgbClr val="B8B2A7"/>
            </a:solidFill>
            <a:prstDash val="solid"/>
          </a:ln>
        </p:spPr>
      </p:sp>
      <p:sp>
        <p:nvSpPr>
          <p:cNvPr id="175" name="Text 173"/>
          <p:cNvSpPr txBox="1"/>
          <p:nvPr/>
        </p:nvSpPr>
        <p:spPr>
          <a:xfrm>
            <a:off x="71094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76" name="Shape 174"/>
          <p:cNvSpPr/>
          <p:nvPr/>
        </p:nvSpPr>
        <p:spPr>
          <a:xfrm>
            <a:off x="7360920" y="3429000"/>
            <a:ext cx="214884" cy="214884"/>
          </a:xfrm>
          <a:prstGeom prst="rect">
            <a:avLst/>
          </a:prstGeom>
          <a:solidFill>
            <a:srgbClr val="FFFFFF"/>
          </a:solidFill>
          <a:ln w="9525">
            <a:solidFill>
              <a:srgbClr val="B8B2A7"/>
            </a:solidFill>
            <a:prstDash val="solid"/>
          </a:ln>
        </p:spPr>
      </p:sp>
      <p:sp>
        <p:nvSpPr>
          <p:cNvPr id="177" name="Text 175"/>
          <p:cNvSpPr txBox="1"/>
          <p:nvPr/>
        </p:nvSpPr>
        <p:spPr>
          <a:xfrm>
            <a:off x="73609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78" name="Shape 176"/>
          <p:cNvSpPr/>
          <p:nvPr/>
        </p:nvSpPr>
        <p:spPr>
          <a:xfrm>
            <a:off x="7612380" y="3429000"/>
            <a:ext cx="214884" cy="214884"/>
          </a:xfrm>
          <a:prstGeom prst="rect">
            <a:avLst/>
          </a:prstGeom>
          <a:solidFill>
            <a:srgbClr val="FFFFFF"/>
          </a:solidFill>
          <a:ln w="9525">
            <a:solidFill>
              <a:srgbClr val="B8B2A7"/>
            </a:solidFill>
            <a:prstDash val="solid"/>
          </a:ln>
        </p:spPr>
      </p:sp>
      <p:sp>
        <p:nvSpPr>
          <p:cNvPr id="179" name="Text 177"/>
          <p:cNvSpPr txBox="1"/>
          <p:nvPr/>
        </p:nvSpPr>
        <p:spPr>
          <a:xfrm>
            <a:off x="76123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0" name="Shape 178"/>
          <p:cNvSpPr/>
          <p:nvPr/>
        </p:nvSpPr>
        <p:spPr>
          <a:xfrm>
            <a:off x="7863840" y="3429000"/>
            <a:ext cx="214884" cy="214884"/>
          </a:xfrm>
          <a:prstGeom prst="rect">
            <a:avLst/>
          </a:prstGeom>
          <a:solidFill>
            <a:srgbClr val="FFFFFF"/>
          </a:solidFill>
          <a:ln w="9525">
            <a:solidFill>
              <a:srgbClr val="B8B2A7"/>
            </a:solidFill>
            <a:prstDash val="solid"/>
          </a:ln>
        </p:spPr>
      </p:sp>
      <p:sp>
        <p:nvSpPr>
          <p:cNvPr id="181" name="Text 179"/>
          <p:cNvSpPr txBox="1"/>
          <p:nvPr/>
        </p:nvSpPr>
        <p:spPr>
          <a:xfrm>
            <a:off x="78638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2" name="Shape 180"/>
          <p:cNvSpPr/>
          <p:nvPr/>
        </p:nvSpPr>
        <p:spPr>
          <a:xfrm>
            <a:off x="8115300" y="3429000"/>
            <a:ext cx="214884" cy="214884"/>
          </a:xfrm>
          <a:prstGeom prst="rect">
            <a:avLst/>
          </a:prstGeom>
          <a:solidFill>
            <a:srgbClr val="FFFFFF"/>
          </a:solidFill>
          <a:ln w="9525">
            <a:solidFill>
              <a:srgbClr val="B8B2A7"/>
            </a:solidFill>
            <a:prstDash val="solid"/>
          </a:ln>
        </p:spPr>
      </p:sp>
      <p:sp>
        <p:nvSpPr>
          <p:cNvPr id="183" name="Text 181"/>
          <p:cNvSpPr txBox="1"/>
          <p:nvPr/>
        </p:nvSpPr>
        <p:spPr>
          <a:xfrm>
            <a:off x="81153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84" name="Shape 182"/>
          <p:cNvSpPr/>
          <p:nvPr/>
        </p:nvSpPr>
        <p:spPr>
          <a:xfrm>
            <a:off x="8366760" y="3429000"/>
            <a:ext cx="214884" cy="214884"/>
          </a:xfrm>
          <a:prstGeom prst="rect">
            <a:avLst/>
          </a:prstGeom>
          <a:solidFill>
            <a:srgbClr val="FFFFFF"/>
          </a:solidFill>
          <a:ln w="9525">
            <a:solidFill>
              <a:srgbClr val="B8B2A7"/>
            </a:solidFill>
            <a:prstDash val="solid"/>
          </a:ln>
        </p:spPr>
      </p:sp>
      <p:sp>
        <p:nvSpPr>
          <p:cNvPr id="185" name="Text 183"/>
          <p:cNvSpPr txBox="1"/>
          <p:nvPr/>
        </p:nvSpPr>
        <p:spPr>
          <a:xfrm>
            <a:off x="83667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86" name="Shape 184"/>
          <p:cNvSpPr/>
          <p:nvPr/>
        </p:nvSpPr>
        <p:spPr>
          <a:xfrm>
            <a:off x="8618220" y="3429000"/>
            <a:ext cx="214884" cy="214884"/>
          </a:xfrm>
          <a:prstGeom prst="rect">
            <a:avLst/>
          </a:prstGeom>
          <a:solidFill>
            <a:srgbClr val="FFFFFF"/>
          </a:solidFill>
          <a:ln w="9525">
            <a:solidFill>
              <a:srgbClr val="B8B2A7"/>
            </a:solidFill>
            <a:prstDash val="solid"/>
          </a:ln>
        </p:spPr>
      </p:sp>
      <p:sp>
        <p:nvSpPr>
          <p:cNvPr id="187" name="Text 185"/>
          <p:cNvSpPr txBox="1"/>
          <p:nvPr/>
        </p:nvSpPr>
        <p:spPr>
          <a:xfrm>
            <a:off x="86182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88" name="Shape 186"/>
          <p:cNvSpPr/>
          <p:nvPr/>
        </p:nvSpPr>
        <p:spPr>
          <a:xfrm>
            <a:off x="8869680" y="3429000"/>
            <a:ext cx="214884" cy="214884"/>
          </a:xfrm>
          <a:prstGeom prst="rect">
            <a:avLst/>
          </a:prstGeom>
          <a:solidFill>
            <a:srgbClr val="FFFFFF"/>
          </a:solidFill>
          <a:ln w="9525">
            <a:solidFill>
              <a:srgbClr val="B8B2A7"/>
            </a:solidFill>
            <a:prstDash val="solid"/>
          </a:ln>
        </p:spPr>
      </p:sp>
      <p:sp>
        <p:nvSpPr>
          <p:cNvPr id="189" name="Text 187"/>
          <p:cNvSpPr txBox="1"/>
          <p:nvPr/>
        </p:nvSpPr>
        <p:spPr>
          <a:xfrm>
            <a:off x="88696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90" name="Shape 188"/>
          <p:cNvSpPr/>
          <p:nvPr/>
        </p:nvSpPr>
        <p:spPr>
          <a:xfrm>
            <a:off x="9121140" y="3429000"/>
            <a:ext cx="214884" cy="214884"/>
          </a:xfrm>
          <a:prstGeom prst="rect">
            <a:avLst/>
          </a:prstGeom>
          <a:solidFill>
            <a:srgbClr val="FFFFFF"/>
          </a:solidFill>
          <a:ln w="9525">
            <a:solidFill>
              <a:srgbClr val="B8B2A7"/>
            </a:solidFill>
            <a:prstDash val="solid"/>
          </a:ln>
        </p:spPr>
      </p:sp>
      <p:sp>
        <p:nvSpPr>
          <p:cNvPr id="191" name="Text 189"/>
          <p:cNvSpPr txBox="1"/>
          <p:nvPr/>
        </p:nvSpPr>
        <p:spPr>
          <a:xfrm>
            <a:off x="91211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92" name="Shape 190"/>
          <p:cNvSpPr/>
          <p:nvPr/>
        </p:nvSpPr>
        <p:spPr>
          <a:xfrm>
            <a:off x="9372600" y="3429000"/>
            <a:ext cx="214884" cy="214884"/>
          </a:xfrm>
          <a:prstGeom prst="rect">
            <a:avLst/>
          </a:prstGeom>
          <a:solidFill>
            <a:srgbClr val="FFFFFF"/>
          </a:solidFill>
          <a:ln w="9525">
            <a:solidFill>
              <a:srgbClr val="B8B2A7"/>
            </a:solidFill>
            <a:prstDash val="solid"/>
          </a:ln>
        </p:spPr>
      </p:sp>
      <p:sp>
        <p:nvSpPr>
          <p:cNvPr id="193" name="Text 191"/>
          <p:cNvSpPr txBox="1"/>
          <p:nvPr/>
        </p:nvSpPr>
        <p:spPr>
          <a:xfrm>
            <a:off x="937260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94" name="Shape 192"/>
          <p:cNvSpPr/>
          <p:nvPr/>
        </p:nvSpPr>
        <p:spPr>
          <a:xfrm>
            <a:off x="9624060" y="3429000"/>
            <a:ext cx="214884" cy="214884"/>
          </a:xfrm>
          <a:prstGeom prst="rect">
            <a:avLst/>
          </a:prstGeom>
          <a:solidFill>
            <a:srgbClr val="FFFFFF"/>
          </a:solidFill>
          <a:ln w="9525">
            <a:solidFill>
              <a:srgbClr val="B8B2A7"/>
            </a:solidFill>
            <a:prstDash val="solid"/>
          </a:ln>
        </p:spPr>
      </p:sp>
      <p:sp>
        <p:nvSpPr>
          <p:cNvPr id="195" name="Text 193"/>
          <p:cNvSpPr txBox="1"/>
          <p:nvPr/>
        </p:nvSpPr>
        <p:spPr>
          <a:xfrm>
            <a:off x="962406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96" name="Shape 194"/>
          <p:cNvSpPr/>
          <p:nvPr/>
        </p:nvSpPr>
        <p:spPr>
          <a:xfrm>
            <a:off x="9875520" y="3429000"/>
            <a:ext cx="214884" cy="214884"/>
          </a:xfrm>
          <a:prstGeom prst="rect">
            <a:avLst/>
          </a:prstGeom>
          <a:solidFill>
            <a:srgbClr val="FFFFFF"/>
          </a:solidFill>
          <a:ln w="9525">
            <a:solidFill>
              <a:srgbClr val="B8B2A7"/>
            </a:solidFill>
            <a:prstDash val="solid"/>
          </a:ln>
        </p:spPr>
      </p:sp>
      <p:sp>
        <p:nvSpPr>
          <p:cNvPr id="197" name="Text 195"/>
          <p:cNvSpPr txBox="1"/>
          <p:nvPr/>
        </p:nvSpPr>
        <p:spPr>
          <a:xfrm>
            <a:off x="987552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98" name="Shape 196"/>
          <p:cNvSpPr/>
          <p:nvPr/>
        </p:nvSpPr>
        <p:spPr>
          <a:xfrm>
            <a:off x="10126980" y="3429000"/>
            <a:ext cx="214884" cy="214884"/>
          </a:xfrm>
          <a:prstGeom prst="rect">
            <a:avLst/>
          </a:prstGeom>
          <a:solidFill>
            <a:srgbClr val="FFFFFF"/>
          </a:solidFill>
          <a:ln w="9525">
            <a:solidFill>
              <a:srgbClr val="B8B2A7"/>
            </a:solidFill>
            <a:prstDash val="solid"/>
          </a:ln>
        </p:spPr>
      </p:sp>
      <p:sp>
        <p:nvSpPr>
          <p:cNvPr id="199" name="Text 197"/>
          <p:cNvSpPr txBox="1"/>
          <p:nvPr/>
        </p:nvSpPr>
        <p:spPr>
          <a:xfrm>
            <a:off x="1012698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200" name="Shape 198"/>
          <p:cNvSpPr/>
          <p:nvPr/>
        </p:nvSpPr>
        <p:spPr>
          <a:xfrm>
            <a:off x="10378440" y="3429000"/>
            <a:ext cx="214884" cy="214884"/>
          </a:xfrm>
          <a:prstGeom prst="rect">
            <a:avLst/>
          </a:prstGeom>
          <a:solidFill>
            <a:srgbClr val="FFFFFF"/>
          </a:solidFill>
          <a:ln w="9525">
            <a:solidFill>
              <a:srgbClr val="B8B2A7"/>
            </a:solidFill>
            <a:prstDash val="solid"/>
          </a:ln>
        </p:spPr>
      </p:sp>
      <p:sp>
        <p:nvSpPr>
          <p:cNvPr id="201" name="Text 199"/>
          <p:cNvSpPr txBox="1"/>
          <p:nvPr/>
        </p:nvSpPr>
        <p:spPr>
          <a:xfrm>
            <a:off x="10378440" y="3429000"/>
            <a:ext cx="214884" cy="214884"/>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202" name="Text 200"/>
          <p:cNvSpPr txBox="1"/>
          <p:nvPr/>
        </p:nvSpPr>
        <p:spPr>
          <a:xfrm>
            <a:off x="822960" y="4206240"/>
            <a:ext cx="4572000" cy="274320"/>
          </a:xfrm>
          <a:prstGeom prst="rect">
            <a:avLst/>
          </a:prstGeom>
          <a:noFill/>
          <a:ln/>
        </p:spPr>
        <p:txBody>
          <a:bodyPr wrap="square" lIns="0" tIns="0" rIns="0" bIns="0" rtlCol="0" anchor="t"/>
          <a:lstStyle/>
          <a:p>
            <a:pPr indent="0" marL="0">
              <a:buNone/>
            </a:pPr>
            <a:r>
              <a:rPr lang="en-US" sz="1200" dirty="0">
                <a:solidFill>
                  <a:schemeClr val="tx2"/>
                </a:solidFill>
              </a:rPr>
              <a:t>frequency k of the 117-sequence</a:t>
            </a:r>
            <a:endParaRPr lang="en-US" sz="1200" dirty="0"/>
          </a:p>
        </p:txBody>
      </p:sp>
      <p:sp>
        <p:nvSpPr>
          <p:cNvPr id="203" name="Shape 201"/>
          <p:cNvSpPr/>
          <p:nvPr/>
        </p:nvSpPr>
        <p:spPr>
          <a:xfrm>
            <a:off x="822960" y="4480560"/>
            <a:ext cx="153871" cy="384048"/>
          </a:xfrm>
          <a:prstGeom prst="rect">
            <a:avLst/>
          </a:prstGeom>
          <a:solidFill>
            <a:srgbClr val="FFFFFF"/>
          </a:solidFill>
          <a:ln w="9525">
            <a:solidFill>
              <a:srgbClr val="B8B2A7"/>
            </a:solidFill>
            <a:prstDash val="solid"/>
          </a:ln>
        </p:spPr>
      </p:sp>
      <p:sp>
        <p:nvSpPr>
          <p:cNvPr id="204" name="Shape 202"/>
          <p:cNvSpPr/>
          <p:nvPr/>
        </p:nvSpPr>
        <p:spPr>
          <a:xfrm>
            <a:off x="1004263" y="4480560"/>
            <a:ext cx="153871" cy="384048"/>
          </a:xfrm>
          <a:prstGeom prst="rect">
            <a:avLst/>
          </a:prstGeom>
          <a:solidFill>
            <a:srgbClr val="FFFFFF"/>
          </a:solidFill>
          <a:ln w="9525">
            <a:solidFill>
              <a:srgbClr val="B8B2A7"/>
            </a:solidFill>
            <a:prstDash val="solid"/>
          </a:ln>
        </p:spPr>
      </p:sp>
      <p:sp>
        <p:nvSpPr>
          <p:cNvPr id="205" name="Shape 203"/>
          <p:cNvSpPr/>
          <p:nvPr/>
        </p:nvSpPr>
        <p:spPr>
          <a:xfrm>
            <a:off x="1185567" y="4480560"/>
            <a:ext cx="153871" cy="384048"/>
          </a:xfrm>
          <a:prstGeom prst="rect">
            <a:avLst/>
          </a:prstGeom>
          <a:solidFill>
            <a:srgbClr val="8C7B5E"/>
          </a:solidFill>
          <a:ln w="9525">
            <a:solidFill>
              <a:srgbClr val="8C7B5E"/>
            </a:solidFill>
            <a:prstDash val="solid"/>
          </a:ln>
        </p:spPr>
      </p:sp>
      <p:sp>
        <p:nvSpPr>
          <p:cNvPr id="206" name="Text 204"/>
          <p:cNvSpPr txBox="1"/>
          <p:nvPr/>
        </p:nvSpPr>
        <p:spPr>
          <a:xfrm>
            <a:off x="1094127"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3</a:t>
            </a:r>
            <a:endParaRPr lang="en-US" sz="800" dirty="0"/>
          </a:p>
        </p:txBody>
      </p:sp>
      <p:sp>
        <p:nvSpPr>
          <p:cNvPr id="207" name="Shape 205"/>
          <p:cNvSpPr/>
          <p:nvPr/>
        </p:nvSpPr>
        <p:spPr>
          <a:xfrm>
            <a:off x="1366870" y="4480560"/>
            <a:ext cx="153871" cy="384048"/>
          </a:xfrm>
          <a:prstGeom prst="rect">
            <a:avLst/>
          </a:prstGeom>
          <a:solidFill>
            <a:srgbClr val="FFFFFF"/>
          </a:solidFill>
          <a:ln w="9525">
            <a:solidFill>
              <a:srgbClr val="B8B2A7"/>
            </a:solidFill>
            <a:prstDash val="solid"/>
          </a:ln>
        </p:spPr>
      </p:sp>
      <p:sp>
        <p:nvSpPr>
          <p:cNvPr id="208" name="Shape 206"/>
          <p:cNvSpPr/>
          <p:nvPr/>
        </p:nvSpPr>
        <p:spPr>
          <a:xfrm>
            <a:off x="1548174" y="4480560"/>
            <a:ext cx="153871" cy="384048"/>
          </a:xfrm>
          <a:prstGeom prst="rect">
            <a:avLst/>
          </a:prstGeom>
          <a:solidFill>
            <a:srgbClr val="FFFFFF"/>
          </a:solidFill>
          <a:ln w="9525">
            <a:solidFill>
              <a:srgbClr val="B8B2A7"/>
            </a:solidFill>
            <a:prstDash val="solid"/>
          </a:ln>
        </p:spPr>
      </p:sp>
      <p:sp>
        <p:nvSpPr>
          <p:cNvPr id="209" name="Shape 207"/>
          <p:cNvSpPr/>
          <p:nvPr/>
        </p:nvSpPr>
        <p:spPr>
          <a:xfrm>
            <a:off x="1729477" y="4480560"/>
            <a:ext cx="153871" cy="384048"/>
          </a:xfrm>
          <a:prstGeom prst="rect">
            <a:avLst/>
          </a:prstGeom>
          <a:solidFill>
            <a:srgbClr val="8C7B5E"/>
          </a:solidFill>
          <a:ln w="9525">
            <a:solidFill>
              <a:srgbClr val="8C7B5E"/>
            </a:solidFill>
            <a:prstDash val="solid"/>
          </a:ln>
        </p:spPr>
      </p:sp>
      <p:sp>
        <p:nvSpPr>
          <p:cNvPr id="210" name="Text 208"/>
          <p:cNvSpPr txBox="1"/>
          <p:nvPr/>
        </p:nvSpPr>
        <p:spPr>
          <a:xfrm>
            <a:off x="1638037"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6</a:t>
            </a:r>
            <a:endParaRPr lang="en-US" sz="800" dirty="0"/>
          </a:p>
        </p:txBody>
      </p:sp>
      <p:sp>
        <p:nvSpPr>
          <p:cNvPr id="211" name="Shape 209"/>
          <p:cNvSpPr/>
          <p:nvPr/>
        </p:nvSpPr>
        <p:spPr>
          <a:xfrm>
            <a:off x="1910781" y="4480560"/>
            <a:ext cx="153871" cy="384048"/>
          </a:xfrm>
          <a:prstGeom prst="rect">
            <a:avLst/>
          </a:prstGeom>
          <a:solidFill>
            <a:srgbClr val="FFFFFF"/>
          </a:solidFill>
          <a:ln w="9525">
            <a:solidFill>
              <a:srgbClr val="B8B2A7"/>
            </a:solidFill>
            <a:prstDash val="solid"/>
          </a:ln>
        </p:spPr>
      </p:sp>
      <p:sp>
        <p:nvSpPr>
          <p:cNvPr id="212" name="Shape 210"/>
          <p:cNvSpPr/>
          <p:nvPr/>
        </p:nvSpPr>
        <p:spPr>
          <a:xfrm>
            <a:off x="2092084" y="4480560"/>
            <a:ext cx="153871" cy="384048"/>
          </a:xfrm>
          <a:prstGeom prst="rect">
            <a:avLst/>
          </a:prstGeom>
          <a:solidFill>
            <a:srgbClr val="FFFFFF"/>
          </a:solidFill>
          <a:ln w="9525">
            <a:solidFill>
              <a:srgbClr val="B8B2A7"/>
            </a:solidFill>
            <a:prstDash val="solid"/>
          </a:ln>
        </p:spPr>
      </p:sp>
      <p:sp>
        <p:nvSpPr>
          <p:cNvPr id="213" name="Shape 211"/>
          <p:cNvSpPr/>
          <p:nvPr/>
        </p:nvSpPr>
        <p:spPr>
          <a:xfrm>
            <a:off x="2273388" y="4480560"/>
            <a:ext cx="153871" cy="384048"/>
          </a:xfrm>
          <a:prstGeom prst="rect">
            <a:avLst/>
          </a:prstGeom>
          <a:solidFill>
            <a:srgbClr val="D9D4CC"/>
          </a:solidFill>
          <a:ln w="9525">
            <a:solidFill>
              <a:srgbClr val="D9D4CC"/>
            </a:solidFill>
            <a:prstDash val="solid"/>
          </a:ln>
        </p:spPr>
      </p:sp>
      <p:sp>
        <p:nvSpPr>
          <p:cNvPr id="214" name="Text 212"/>
          <p:cNvSpPr txBox="1"/>
          <p:nvPr/>
        </p:nvSpPr>
        <p:spPr>
          <a:xfrm>
            <a:off x="2181948"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9</a:t>
            </a:r>
            <a:endParaRPr lang="en-US" sz="800" dirty="0"/>
          </a:p>
        </p:txBody>
      </p:sp>
      <p:sp>
        <p:nvSpPr>
          <p:cNvPr id="215" name="Shape 213"/>
          <p:cNvSpPr/>
          <p:nvPr/>
        </p:nvSpPr>
        <p:spPr>
          <a:xfrm>
            <a:off x="2454691" y="4480560"/>
            <a:ext cx="153871" cy="384048"/>
          </a:xfrm>
          <a:prstGeom prst="rect">
            <a:avLst/>
          </a:prstGeom>
          <a:solidFill>
            <a:srgbClr val="FFFFFF"/>
          </a:solidFill>
          <a:ln w="9525">
            <a:solidFill>
              <a:srgbClr val="B8B2A7"/>
            </a:solidFill>
            <a:prstDash val="solid"/>
          </a:ln>
        </p:spPr>
      </p:sp>
      <p:sp>
        <p:nvSpPr>
          <p:cNvPr id="216" name="Shape 214"/>
          <p:cNvSpPr/>
          <p:nvPr/>
        </p:nvSpPr>
        <p:spPr>
          <a:xfrm>
            <a:off x="2635994" y="4480560"/>
            <a:ext cx="153871" cy="384048"/>
          </a:xfrm>
          <a:prstGeom prst="rect">
            <a:avLst/>
          </a:prstGeom>
          <a:solidFill>
            <a:srgbClr val="FFFFFF"/>
          </a:solidFill>
          <a:ln w="9525">
            <a:solidFill>
              <a:srgbClr val="B8B2A7"/>
            </a:solidFill>
            <a:prstDash val="solid"/>
          </a:ln>
        </p:spPr>
      </p:sp>
      <p:sp>
        <p:nvSpPr>
          <p:cNvPr id="217" name="Shape 215"/>
          <p:cNvSpPr/>
          <p:nvPr/>
        </p:nvSpPr>
        <p:spPr>
          <a:xfrm>
            <a:off x="2817298" y="4480560"/>
            <a:ext cx="153871" cy="384048"/>
          </a:xfrm>
          <a:prstGeom prst="rect">
            <a:avLst/>
          </a:prstGeom>
          <a:solidFill>
            <a:srgbClr val="8C7B5E"/>
          </a:solidFill>
          <a:ln w="9525">
            <a:solidFill>
              <a:srgbClr val="8C7B5E"/>
            </a:solidFill>
            <a:prstDash val="solid"/>
          </a:ln>
        </p:spPr>
      </p:sp>
      <p:sp>
        <p:nvSpPr>
          <p:cNvPr id="218" name="Text 216"/>
          <p:cNvSpPr txBox="1"/>
          <p:nvPr/>
        </p:nvSpPr>
        <p:spPr>
          <a:xfrm>
            <a:off x="2725858"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12</a:t>
            </a:r>
            <a:endParaRPr lang="en-US" sz="800" dirty="0"/>
          </a:p>
        </p:txBody>
      </p:sp>
      <p:sp>
        <p:nvSpPr>
          <p:cNvPr id="219" name="Shape 217"/>
          <p:cNvSpPr/>
          <p:nvPr/>
        </p:nvSpPr>
        <p:spPr>
          <a:xfrm>
            <a:off x="2998601" y="4480560"/>
            <a:ext cx="153871" cy="384048"/>
          </a:xfrm>
          <a:prstGeom prst="rect">
            <a:avLst/>
          </a:prstGeom>
          <a:solidFill>
            <a:srgbClr val="FFFFFF"/>
          </a:solidFill>
          <a:ln w="9525">
            <a:solidFill>
              <a:srgbClr val="B8B2A7"/>
            </a:solidFill>
            <a:prstDash val="solid"/>
          </a:ln>
        </p:spPr>
      </p:sp>
      <p:sp>
        <p:nvSpPr>
          <p:cNvPr id="220" name="Shape 218"/>
          <p:cNvSpPr/>
          <p:nvPr/>
        </p:nvSpPr>
        <p:spPr>
          <a:xfrm>
            <a:off x="3179905" y="4480560"/>
            <a:ext cx="153871" cy="384048"/>
          </a:xfrm>
          <a:prstGeom prst="rect">
            <a:avLst/>
          </a:prstGeom>
          <a:solidFill>
            <a:srgbClr val="FFFFFF"/>
          </a:solidFill>
          <a:ln w="9525">
            <a:solidFill>
              <a:srgbClr val="B8B2A7"/>
            </a:solidFill>
            <a:prstDash val="solid"/>
          </a:ln>
        </p:spPr>
      </p:sp>
      <p:sp>
        <p:nvSpPr>
          <p:cNvPr id="221" name="Shape 219"/>
          <p:cNvSpPr/>
          <p:nvPr/>
        </p:nvSpPr>
        <p:spPr>
          <a:xfrm>
            <a:off x="3361208" y="4480560"/>
            <a:ext cx="153871" cy="384048"/>
          </a:xfrm>
          <a:prstGeom prst="rect">
            <a:avLst/>
          </a:prstGeom>
          <a:solidFill>
            <a:srgbClr val="8C7B5E"/>
          </a:solidFill>
          <a:ln w="9525">
            <a:solidFill>
              <a:srgbClr val="8C7B5E"/>
            </a:solidFill>
            <a:prstDash val="solid"/>
          </a:ln>
        </p:spPr>
      </p:sp>
      <p:sp>
        <p:nvSpPr>
          <p:cNvPr id="222" name="Text 220"/>
          <p:cNvSpPr txBox="1"/>
          <p:nvPr/>
        </p:nvSpPr>
        <p:spPr>
          <a:xfrm>
            <a:off x="3269768"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15</a:t>
            </a:r>
            <a:endParaRPr lang="en-US" sz="800" dirty="0"/>
          </a:p>
        </p:txBody>
      </p:sp>
      <p:sp>
        <p:nvSpPr>
          <p:cNvPr id="223" name="Shape 221"/>
          <p:cNvSpPr/>
          <p:nvPr/>
        </p:nvSpPr>
        <p:spPr>
          <a:xfrm>
            <a:off x="3542512" y="4480560"/>
            <a:ext cx="153871" cy="384048"/>
          </a:xfrm>
          <a:prstGeom prst="rect">
            <a:avLst/>
          </a:prstGeom>
          <a:solidFill>
            <a:srgbClr val="FFFFFF"/>
          </a:solidFill>
          <a:ln w="9525">
            <a:solidFill>
              <a:srgbClr val="B8B2A7"/>
            </a:solidFill>
            <a:prstDash val="solid"/>
          </a:ln>
        </p:spPr>
      </p:sp>
      <p:sp>
        <p:nvSpPr>
          <p:cNvPr id="224" name="Shape 222"/>
          <p:cNvSpPr/>
          <p:nvPr/>
        </p:nvSpPr>
        <p:spPr>
          <a:xfrm>
            <a:off x="3723815" y="4480560"/>
            <a:ext cx="153871" cy="384048"/>
          </a:xfrm>
          <a:prstGeom prst="rect">
            <a:avLst/>
          </a:prstGeom>
          <a:solidFill>
            <a:srgbClr val="FFFFFF"/>
          </a:solidFill>
          <a:ln w="9525">
            <a:solidFill>
              <a:srgbClr val="B8B2A7"/>
            </a:solidFill>
            <a:prstDash val="solid"/>
          </a:ln>
        </p:spPr>
      </p:sp>
      <p:sp>
        <p:nvSpPr>
          <p:cNvPr id="225" name="Shape 223"/>
          <p:cNvSpPr/>
          <p:nvPr/>
        </p:nvSpPr>
        <p:spPr>
          <a:xfrm>
            <a:off x="3905119" y="4480560"/>
            <a:ext cx="153871" cy="384048"/>
          </a:xfrm>
          <a:prstGeom prst="rect">
            <a:avLst/>
          </a:prstGeom>
          <a:solidFill>
            <a:srgbClr val="D9D4CC"/>
          </a:solidFill>
          <a:ln w="9525">
            <a:solidFill>
              <a:srgbClr val="D9D4CC"/>
            </a:solidFill>
            <a:prstDash val="solid"/>
          </a:ln>
        </p:spPr>
      </p:sp>
      <p:sp>
        <p:nvSpPr>
          <p:cNvPr id="226" name="Text 224"/>
          <p:cNvSpPr txBox="1"/>
          <p:nvPr/>
        </p:nvSpPr>
        <p:spPr>
          <a:xfrm>
            <a:off x="3813679"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18</a:t>
            </a:r>
            <a:endParaRPr lang="en-US" sz="800" dirty="0"/>
          </a:p>
        </p:txBody>
      </p:sp>
      <p:sp>
        <p:nvSpPr>
          <p:cNvPr id="227" name="Shape 225"/>
          <p:cNvSpPr/>
          <p:nvPr/>
        </p:nvSpPr>
        <p:spPr>
          <a:xfrm>
            <a:off x="4086422" y="4480560"/>
            <a:ext cx="153871" cy="384048"/>
          </a:xfrm>
          <a:prstGeom prst="rect">
            <a:avLst/>
          </a:prstGeom>
          <a:solidFill>
            <a:srgbClr val="FFFFFF"/>
          </a:solidFill>
          <a:ln w="9525">
            <a:solidFill>
              <a:srgbClr val="B8B2A7"/>
            </a:solidFill>
            <a:prstDash val="solid"/>
          </a:ln>
        </p:spPr>
      </p:sp>
      <p:sp>
        <p:nvSpPr>
          <p:cNvPr id="228" name="Shape 226"/>
          <p:cNvSpPr/>
          <p:nvPr/>
        </p:nvSpPr>
        <p:spPr>
          <a:xfrm>
            <a:off x="4267726" y="4480560"/>
            <a:ext cx="153871" cy="384048"/>
          </a:xfrm>
          <a:prstGeom prst="rect">
            <a:avLst/>
          </a:prstGeom>
          <a:solidFill>
            <a:srgbClr val="FFFFFF"/>
          </a:solidFill>
          <a:ln w="9525">
            <a:solidFill>
              <a:srgbClr val="B8B2A7"/>
            </a:solidFill>
            <a:prstDash val="solid"/>
          </a:ln>
        </p:spPr>
      </p:sp>
      <p:sp>
        <p:nvSpPr>
          <p:cNvPr id="229" name="Shape 227"/>
          <p:cNvSpPr/>
          <p:nvPr/>
        </p:nvSpPr>
        <p:spPr>
          <a:xfrm>
            <a:off x="4449029" y="4480560"/>
            <a:ext cx="153871" cy="384048"/>
          </a:xfrm>
          <a:prstGeom prst="rect">
            <a:avLst/>
          </a:prstGeom>
          <a:solidFill>
            <a:srgbClr val="8C7B5E"/>
          </a:solidFill>
          <a:ln w="9525">
            <a:solidFill>
              <a:srgbClr val="8C7B5E"/>
            </a:solidFill>
            <a:prstDash val="solid"/>
          </a:ln>
        </p:spPr>
      </p:sp>
      <p:sp>
        <p:nvSpPr>
          <p:cNvPr id="230" name="Text 228"/>
          <p:cNvSpPr txBox="1"/>
          <p:nvPr/>
        </p:nvSpPr>
        <p:spPr>
          <a:xfrm>
            <a:off x="4357589"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21</a:t>
            </a:r>
            <a:endParaRPr lang="en-US" sz="800" dirty="0"/>
          </a:p>
        </p:txBody>
      </p:sp>
      <p:sp>
        <p:nvSpPr>
          <p:cNvPr id="231" name="Shape 229"/>
          <p:cNvSpPr/>
          <p:nvPr/>
        </p:nvSpPr>
        <p:spPr>
          <a:xfrm>
            <a:off x="4630332" y="4480560"/>
            <a:ext cx="153871" cy="384048"/>
          </a:xfrm>
          <a:prstGeom prst="rect">
            <a:avLst/>
          </a:prstGeom>
          <a:solidFill>
            <a:srgbClr val="FFFFFF"/>
          </a:solidFill>
          <a:ln w="9525">
            <a:solidFill>
              <a:srgbClr val="B8B2A7"/>
            </a:solidFill>
            <a:prstDash val="solid"/>
          </a:ln>
        </p:spPr>
      </p:sp>
      <p:sp>
        <p:nvSpPr>
          <p:cNvPr id="232" name="Shape 230"/>
          <p:cNvSpPr/>
          <p:nvPr/>
        </p:nvSpPr>
        <p:spPr>
          <a:xfrm>
            <a:off x="4811636" y="4480560"/>
            <a:ext cx="153871" cy="384048"/>
          </a:xfrm>
          <a:prstGeom prst="rect">
            <a:avLst/>
          </a:prstGeom>
          <a:solidFill>
            <a:srgbClr val="FFFFFF"/>
          </a:solidFill>
          <a:ln w="9525">
            <a:solidFill>
              <a:srgbClr val="B8B2A7"/>
            </a:solidFill>
            <a:prstDash val="solid"/>
          </a:ln>
        </p:spPr>
      </p:sp>
      <p:sp>
        <p:nvSpPr>
          <p:cNvPr id="233" name="Shape 231"/>
          <p:cNvSpPr/>
          <p:nvPr/>
        </p:nvSpPr>
        <p:spPr>
          <a:xfrm>
            <a:off x="4992939" y="4480560"/>
            <a:ext cx="153871" cy="384048"/>
          </a:xfrm>
          <a:prstGeom prst="rect">
            <a:avLst/>
          </a:prstGeom>
          <a:solidFill>
            <a:srgbClr val="8C7B5E"/>
          </a:solidFill>
          <a:ln w="9525">
            <a:solidFill>
              <a:srgbClr val="8C7B5E"/>
            </a:solidFill>
            <a:prstDash val="solid"/>
          </a:ln>
        </p:spPr>
      </p:sp>
      <p:sp>
        <p:nvSpPr>
          <p:cNvPr id="234" name="Text 232"/>
          <p:cNvSpPr txBox="1"/>
          <p:nvPr/>
        </p:nvSpPr>
        <p:spPr>
          <a:xfrm>
            <a:off x="4901499"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24</a:t>
            </a:r>
            <a:endParaRPr lang="en-US" sz="800" dirty="0"/>
          </a:p>
        </p:txBody>
      </p:sp>
      <p:sp>
        <p:nvSpPr>
          <p:cNvPr id="235" name="Shape 233"/>
          <p:cNvSpPr/>
          <p:nvPr/>
        </p:nvSpPr>
        <p:spPr>
          <a:xfrm>
            <a:off x="5174243" y="4480560"/>
            <a:ext cx="153871" cy="384048"/>
          </a:xfrm>
          <a:prstGeom prst="rect">
            <a:avLst/>
          </a:prstGeom>
          <a:solidFill>
            <a:srgbClr val="FFFFFF"/>
          </a:solidFill>
          <a:ln w="9525">
            <a:solidFill>
              <a:srgbClr val="B8B2A7"/>
            </a:solidFill>
            <a:prstDash val="solid"/>
          </a:ln>
        </p:spPr>
      </p:sp>
      <p:sp>
        <p:nvSpPr>
          <p:cNvPr id="236" name="Shape 234"/>
          <p:cNvSpPr/>
          <p:nvPr/>
        </p:nvSpPr>
        <p:spPr>
          <a:xfrm>
            <a:off x="5355546" y="4480560"/>
            <a:ext cx="153871" cy="384048"/>
          </a:xfrm>
          <a:prstGeom prst="rect">
            <a:avLst/>
          </a:prstGeom>
          <a:solidFill>
            <a:srgbClr val="FFFFFF"/>
          </a:solidFill>
          <a:ln w="9525">
            <a:solidFill>
              <a:srgbClr val="B8B2A7"/>
            </a:solidFill>
            <a:prstDash val="solid"/>
          </a:ln>
        </p:spPr>
      </p:sp>
      <p:sp>
        <p:nvSpPr>
          <p:cNvPr id="237" name="Shape 235"/>
          <p:cNvSpPr/>
          <p:nvPr/>
        </p:nvSpPr>
        <p:spPr>
          <a:xfrm>
            <a:off x="5536850" y="4480560"/>
            <a:ext cx="153871" cy="384048"/>
          </a:xfrm>
          <a:prstGeom prst="rect">
            <a:avLst/>
          </a:prstGeom>
          <a:solidFill>
            <a:srgbClr val="D9D4CC"/>
          </a:solidFill>
          <a:ln w="9525">
            <a:solidFill>
              <a:srgbClr val="D9D4CC"/>
            </a:solidFill>
            <a:prstDash val="solid"/>
          </a:ln>
        </p:spPr>
      </p:sp>
      <p:sp>
        <p:nvSpPr>
          <p:cNvPr id="238" name="Text 236"/>
          <p:cNvSpPr txBox="1"/>
          <p:nvPr/>
        </p:nvSpPr>
        <p:spPr>
          <a:xfrm>
            <a:off x="5445410"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27</a:t>
            </a:r>
            <a:endParaRPr lang="en-US" sz="800" dirty="0"/>
          </a:p>
        </p:txBody>
      </p:sp>
      <p:sp>
        <p:nvSpPr>
          <p:cNvPr id="239" name="Shape 237"/>
          <p:cNvSpPr/>
          <p:nvPr/>
        </p:nvSpPr>
        <p:spPr>
          <a:xfrm>
            <a:off x="5718153" y="4480560"/>
            <a:ext cx="153871" cy="384048"/>
          </a:xfrm>
          <a:prstGeom prst="rect">
            <a:avLst/>
          </a:prstGeom>
          <a:solidFill>
            <a:srgbClr val="FFFFFF"/>
          </a:solidFill>
          <a:ln w="9525">
            <a:solidFill>
              <a:srgbClr val="B8B2A7"/>
            </a:solidFill>
            <a:prstDash val="solid"/>
          </a:ln>
        </p:spPr>
      </p:sp>
      <p:sp>
        <p:nvSpPr>
          <p:cNvPr id="240" name="Shape 238"/>
          <p:cNvSpPr/>
          <p:nvPr/>
        </p:nvSpPr>
        <p:spPr>
          <a:xfrm>
            <a:off x="5899457" y="4480560"/>
            <a:ext cx="153871" cy="384048"/>
          </a:xfrm>
          <a:prstGeom prst="rect">
            <a:avLst/>
          </a:prstGeom>
          <a:solidFill>
            <a:srgbClr val="FFFFFF"/>
          </a:solidFill>
          <a:ln w="9525">
            <a:solidFill>
              <a:srgbClr val="B8B2A7"/>
            </a:solidFill>
            <a:prstDash val="solid"/>
          </a:ln>
        </p:spPr>
      </p:sp>
      <p:sp>
        <p:nvSpPr>
          <p:cNvPr id="241" name="Shape 239"/>
          <p:cNvSpPr/>
          <p:nvPr/>
        </p:nvSpPr>
        <p:spPr>
          <a:xfrm>
            <a:off x="6080760" y="4480560"/>
            <a:ext cx="153871" cy="384048"/>
          </a:xfrm>
          <a:prstGeom prst="rect">
            <a:avLst/>
          </a:prstGeom>
          <a:solidFill>
            <a:srgbClr val="8C7B5E"/>
          </a:solidFill>
          <a:ln w="9525">
            <a:solidFill>
              <a:srgbClr val="8C7B5E"/>
            </a:solidFill>
            <a:prstDash val="solid"/>
          </a:ln>
        </p:spPr>
      </p:sp>
      <p:sp>
        <p:nvSpPr>
          <p:cNvPr id="242" name="Text 240"/>
          <p:cNvSpPr txBox="1"/>
          <p:nvPr/>
        </p:nvSpPr>
        <p:spPr>
          <a:xfrm>
            <a:off x="5989320"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30</a:t>
            </a:r>
            <a:endParaRPr lang="en-US" sz="800" dirty="0"/>
          </a:p>
        </p:txBody>
      </p:sp>
      <p:sp>
        <p:nvSpPr>
          <p:cNvPr id="243" name="Shape 241"/>
          <p:cNvSpPr/>
          <p:nvPr/>
        </p:nvSpPr>
        <p:spPr>
          <a:xfrm>
            <a:off x="6262063" y="4480560"/>
            <a:ext cx="153871" cy="384048"/>
          </a:xfrm>
          <a:prstGeom prst="rect">
            <a:avLst/>
          </a:prstGeom>
          <a:solidFill>
            <a:srgbClr val="FFFFFF"/>
          </a:solidFill>
          <a:ln w="9525">
            <a:solidFill>
              <a:srgbClr val="B8B2A7"/>
            </a:solidFill>
            <a:prstDash val="solid"/>
          </a:ln>
        </p:spPr>
      </p:sp>
      <p:sp>
        <p:nvSpPr>
          <p:cNvPr id="244" name="Shape 242"/>
          <p:cNvSpPr/>
          <p:nvPr/>
        </p:nvSpPr>
        <p:spPr>
          <a:xfrm>
            <a:off x="6443367" y="4480560"/>
            <a:ext cx="153871" cy="384048"/>
          </a:xfrm>
          <a:prstGeom prst="rect">
            <a:avLst/>
          </a:prstGeom>
          <a:solidFill>
            <a:srgbClr val="FFFFFF"/>
          </a:solidFill>
          <a:ln w="9525">
            <a:solidFill>
              <a:srgbClr val="B8B2A7"/>
            </a:solidFill>
            <a:prstDash val="solid"/>
          </a:ln>
        </p:spPr>
      </p:sp>
      <p:sp>
        <p:nvSpPr>
          <p:cNvPr id="245" name="Shape 243"/>
          <p:cNvSpPr/>
          <p:nvPr/>
        </p:nvSpPr>
        <p:spPr>
          <a:xfrm>
            <a:off x="6624670" y="4480560"/>
            <a:ext cx="153871" cy="384048"/>
          </a:xfrm>
          <a:prstGeom prst="rect">
            <a:avLst/>
          </a:prstGeom>
          <a:solidFill>
            <a:srgbClr val="8C7B5E"/>
          </a:solidFill>
          <a:ln w="9525">
            <a:solidFill>
              <a:srgbClr val="8C7B5E"/>
            </a:solidFill>
            <a:prstDash val="solid"/>
          </a:ln>
        </p:spPr>
      </p:sp>
      <p:sp>
        <p:nvSpPr>
          <p:cNvPr id="246" name="Text 244"/>
          <p:cNvSpPr txBox="1"/>
          <p:nvPr/>
        </p:nvSpPr>
        <p:spPr>
          <a:xfrm>
            <a:off x="6533230"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33</a:t>
            </a:r>
            <a:endParaRPr lang="en-US" sz="800" dirty="0"/>
          </a:p>
        </p:txBody>
      </p:sp>
      <p:sp>
        <p:nvSpPr>
          <p:cNvPr id="247" name="Shape 245"/>
          <p:cNvSpPr/>
          <p:nvPr/>
        </p:nvSpPr>
        <p:spPr>
          <a:xfrm>
            <a:off x="6805974" y="4480560"/>
            <a:ext cx="153871" cy="384048"/>
          </a:xfrm>
          <a:prstGeom prst="rect">
            <a:avLst/>
          </a:prstGeom>
          <a:solidFill>
            <a:srgbClr val="FFFFFF"/>
          </a:solidFill>
          <a:ln w="9525">
            <a:solidFill>
              <a:srgbClr val="B8B2A7"/>
            </a:solidFill>
            <a:prstDash val="solid"/>
          </a:ln>
        </p:spPr>
      </p:sp>
      <p:sp>
        <p:nvSpPr>
          <p:cNvPr id="248" name="Shape 246"/>
          <p:cNvSpPr/>
          <p:nvPr/>
        </p:nvSpPr>
        <p:spPr>
          <a:xfrm>
            <a:off x="6987277" y="4480560"/>
            <a:ext cx="153871" cy="384048"/>
          </a:xfrm>
          <a:prstGeom prst="rect">
            <a:avLst/>
          </a:prstGeom>
          <a:solidFill>
            <a:srgbClr val="FFFFFF"/>
          </a:solidFill>
          <a:ln w="9525">
            <a:solidFill>
              <a:srgbClr val="B8B2A7"/>
            </a:solidFill>
            <a:prstDash val="solid"/>
          </a:ln>
        </p:spPr>
      </p:sp>
      <p:sp>
        <p:nvSpPr>
          <p:cNvPr id="249" name="Shape 247"/>
          <p:cNvSpPr/>
          <p:nvPr/>
        </p:nvSpPr>
        <p:spPr>
          <a:xfrm>
            <a:off x="7168581" y="4480560"/>
            <a:ext cx="153871" cy="384048"/>
          </a:xfrm>
          <a:prstGeom prst="rect">
            <a:avLst/>
          </a:prstGeom>
          <a:solidFill>
            <a:srgbClr val="D9D4CC"/>
          </a:solidFill>
          <a:ln w="9525">
            <a:solidFill>
              <a:srgbClr val="D9D4CC"/>
            </a:solidFill>
            <a:prstDash val="solid"/>
          </a:ln>
        </p:spPr>
      </p:sp>
      <p:sp>
        <p:nvSpPr>
          <p:cNvPr id="250" name="Text 248"/>
          <p:cNvSpPr txBox="1"/>
          <p:nvPr/>
        </p:nvSpPr>
        <p:spPr>
          <a:xfrm>
            <a:off x="7077141"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36</a:t>
            </a:r>
            <a:endParaRPr lang="en-US" sz="800" dirty="0"/>
          </a:p>
        </p:txBody>
      </p:sp>
      <p:sp>
        <p:nvSpPr>
          <p:cNvPr id="251" name="Shape 249"/>
          <p:cNvSpPr/>
          <p:nvPr/>
        </p:nvSpPr>
        <p:spPr>
          <a:xfrm>
            <a:off x="7349884" y="4480560"/>
            <a:ext cx="153871" cy="384048"/>
          </a:xfrm>
          <a:prstGeom prst="rect">
            <a:avLst/>
          </a:prstGeom>
          <a:solidFill>
            <a:srgbClr val="FFFFFF"/>
          </a:solidFill>
          <a:ln w="9525">
            <a:solidFill>
              <a:srgbClr val="B8B2A7"/>
            </a:solidFill>
            <a:prstDash val="solid"/>
          </a:ln>
        </p:spPr>
      </p:sp>
      <p:sp>
        <p:nvSpPr>
          <p:cNvPr id="252" name="Shape 250"/>
          <p:cNvSpPr/>
          <p:nvPr/>
        </p:nvSpPr>
        <p:spPr>
          <a:xfrm>
            <a:off x="7531188" y="4480560"/>
            <a:ext cx="153871" cy="384048"/>
          </a:xfrm>
          <a:prstGeom prst="rect">
            <a:avLst/>
          </a:prstGeom>
          <a:solidFill>
            <a:srgbClr val="FFFFFF"/>
          </a:solidFill>
          <a:ln w="9525">
            <a:solidFill>
              <a:srgbClr val="B8B2A7"/>
            </a:solidFill>
            <a:prstDash val="solid"/>
          </a:ln>
        </p:spPr>
      </p:sp>
      <p:sp>
        <p:nvSpPr>
          <p:cNvPr id="253" name="Shape 251"/>
          <p:cNvSpPr/>
          <p:nvPr/>
        </p:nvSpPr>
        <p:spPr>
          <a:xfrm>
            <a:off x="7712491" y="4480560"/>
            <a:ext cx="153871" cy="384048"/>
          </a:xfrm>
          <a:prstGeom prst="rect">
            <a:avLst/>
          </a:prstGeom>
          <a:solidFill>
            <a:srgbClr val="8C7B5E"/>
          </a:solidFill>
          <a:ln w="9525">
            <a:solidFill>
              <a:srgbClr val="8C7B5E"/>
            </a:solidFill>
            <a:prstDash val="solid"/>
          </a:ln>
        </p:spPr>
      </p:sp>
      <p:sp>
        <p:nvSpPr>
          <p:cNvPr id="254" name="Text 252"/>
          <p:cNvSpPr txBox="1"/>
          <p:nvPr/>
        </p:nvSpPr>
        <p:spPr>
          <a:xfrm>
            <a:off x="7621051"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39</a:t>
            </a:r>
            <a:endParaRPr lang="en-US" sz="800" dirty="0"/>
          </a:p>
        </p:txBody>
      </p:sp>
      <p:sp>
        <p:nvSpPr>
          <p:cNvPr id="255" name="Shape 253"/>
          <p:cNvSpPr/>
          <p:nvPr/>
        </p:nvSpPr>
        <p:spPr>
          <a:xfrm>
            <a:off x="7893794" y="4480560"/>
            <a:ext cx="153871" cy="384048"/>
          </a:xfrm>
          <a:prstGeom prst="rect">
            <a:avLst/>
          </a:prstGeom>
          <a:solidFill>
            <a:srgbClr val="FFFFFF"/>
          </a:solidFill>
          <a:ln w="9525">
            <a:solidFill>
              <a:srgbClr val="B8B2A7"/>
            </a:solidFill>
            <a:prstDash val="solid"/>
          </a:ln>
        </p:spPr>
      </p:sp>
      <p:sp>
        <p:nvSpPr>
          <p:cNvPr id="256" name="Shape 254"/>
          <p:cNvSpPr/>
          <p:nvPr/>
        </p:nvSpPr>
        <p:spPr>
          <a:xfrm>
            <a:off x="8075098" y="4480560"/>
            <a:ext cx="153871" cy="384048"/>
          </a:xfrm>
          <a:prstGeom prst="rect">
            <a:avLst/>
          </a:prstGeom>
          <a:solidFill>
            <a:srgbClr val="FFFFFF"/>
          </a:solidFill>
          <a:ln w="9525">
            <a:solidFill>
              <a:srgbClr val="B8B2A7"/>
            </a:solidFill>
            <a:prstDash val="solid"/>
          </a:ln>
        </p:spPr>
      </p:sp>
      <p:sp>
        <p:nvSpPr>
          <p:cNvPr id="257" name="Shape 255"/>
          <p:cNvSpPr/>
          <p:nvPr/>
        </p:nvSpPr>
        <p:spPr>
          <a:xfrm>
            <a:off x="8256401" y="4480560"/>
            <a:ext cx="153871" cy="384048"/>
          </a:xfrm>
          <a:prstGeom prst="rect">
            <a:avLst/>
          </a:prstGeom>
          <a:solidFill>
            <a:srgbClr val="8C7B5E"/>
          </a:solidFill>
          <a:ln w="9525">
            <a:solidFill>
              <a:srgbClr val="8C7B5E"/>
            </a:solidFill>
            <a:prstDash val="solid"/>
          </a:ln>
        </p:spPr>
      </p:sp>
      <p:sp>
        <p:nvSpPr>
          <p:cNvPr id="258" name="Text 256"/>
          <p:cNvSpPr txBox="1"/>
          <p:nvPr/>
        </p:nvSpPr>
        <p:spPr>
          <a:xfrm>
            <a:off x="8164961"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42</a:t>
            </a:r>
            <a:endParaRPr lang="en-US" sz="800" dirty="0"/>
          </a:p>
        </p:txBody>
      </p:sp>
      <p:sp>
        <p:nvSpPr>
          <p:cNvPr id="259" name="Shape 257"/>
          <p:cNvSpPr/>
          <p:nvPr/>
        </p:nvSpPr>
        <p:spPr>
          <a:xfrm>
            <a:off x="8437705" y="4480560"/>
            <a:ext cx="153871" cy="384048"/>
          </a:xfrm>
          <a:prstGeom prst="rect">
            <a:avLst/>
          </a:prstGeom>
          <a:solidFill>
            <a:srgbClr val="FFFFFF"/>
          </a:solidFill>
          <a:ln w="9525">
            <a:solidFill>
              <a:srgbClr val="B8B2A7"/>
            </a:solidFill>
            <a:prstDash val="solid"/>
          </a:ln>
        </p:spPr>
      </p:sp>
      <p:sp>
        <p:nvSpPr>
          <p:cNvPr id="260" name="Shape 258"/>
          <p:cNvSpPr/>
          <p:nvPr/>
        </p:nvSpPr>
        <p:spPr>
          <a:xfrm>
            <a:off x="8619008" y="4480560"/>
            <a:ext cx="153871" cy="384048"/>
          </a:xfrm>
          <a:prstGeom prst="rect">
            <a:avLst/>
          </a:prstGeom>
          <a:solidFill>
            <a:srgbClr val="FFFFFF"/>
          </a:solidFill>
          <a:ln w="9525">
            <a:solidFill>
              <a:srgbClr val="B8B2A7"/>
            </a:solidFill>
            <a:prstDash val="solid"/>
          </a:ln>
        </p:spPr>
      </p:sp>
      <p:sp>
        <p:nvSpPr>
          <p:cNvPr id="261" name="Shape 259"/>
          <p:cNvSpPr/>
          <p:nvPr/>
        </p:nvSpPr>
        <p:spPr>
          <a:xfrm>
            <a:off x="8800312" y="4480560"/>
            <a:ext cx="153871" cy="384048"/>
          </a:xfrm>
          <a:prstGeom prst="rect">
            <a:avLst/>
          </a:prstGeom>
          <a:solidFill>
            <a:srgbClr val="D9D4CC"/>
          </a:solidFill>
          <a:ln w="9525">
            <a:solidFill>
              <a:srgbClr val="D9D4CC"/>
            </a:solidFill>
            <a:prstDash val="solid"/>
          </a:ln>
        </p:spPr>
      </p:sp>
      <p:sp>
        <p:nvSpPr>
          <p:cNvPr id="262" name="Text 260"/>
          <p:cNvSpPr txBox="1"/>
          <p:nvPr/>
        </p:nvSpPr>
        <p:spPr>
          <a:xfrm>
            <a:off x="8708872"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45</a:t>
            </a:r>
            <a:endParaRPr lang="en-US" sz="800" dirty="0"/>
          </a:p>
        </p:txBody>
      </p:sp>
      <p:sp>
        <p:nvSpPr>
          <p:cNvPr id="263" name="Shape 261"/>
          <p:cNvSpPr/>
          <p:nvPr/>
        </p:nvSpPr>
        <p:spPr>
          <a:xfrm>
            <a:off x="8981615" y="4480560"/>
            <a:ext cx="153871" cy="384048"/>
          </a:xfrm>
          <a:prstGeom prst="rect">
            <a:avLst/>
          </a:prstGeom>
          <a:solidFill>
            <a:srgbClr val="FFFFFF"/>
          </a:solidFill>
          <a:ln w="9525">
            <a:solidFill>
              <a:srgbClr val="B8B2A7"/>
            </a:solidFill>
            <a:prstDash val="solid"/>
          </a:ln>
        </p:spPr>
      </p:sp>
      <p:sp>
        <p:nvSpPr>
          <p:cNvPr id="264" name="Shape 262"/>
          <p:cNvSpPr/>
          <p:nvPr/>
        </p:nvSpPr>
        <p:spPr>
          <a:xfrm>
            <a:off x="9162919" y="4480560"/>
            <a:ext cx="153871" cy="384048"/>
          </a:xfrm>
          <a:prstGeom prst="rect">
            <a:avLst/>
          </a:prstGeom>
          <a:solidFill>
            <a:srgbClr val="FFFFFF"/>
          </a:solidFill>
          <a:ln w="9525">
            <a:solidFill>
              <a:srgbClr val="B8B2A7"/>
            </a:solidFill>
            <a:prstDash val="solid"/>
          </a:ln>
        </p:spPr>
      </p:sp>
      <p:sp>
        <p:nvSpPr>
          <p:cNvPr id="265" name="Shape 263"/>
          <p:cNvSpPr/>
          <p:nvPr/>
        </p:nvSpPr>
        <p:spPr>
          <a:xfrm>
            <a:off x="9344222" y="4480560"/>
            <a:ext cx="153871" cy="384048"/>
          </a:xfrm>
          <a:prstGeom prst="rect">
            <a:avLst/>
          </a:prstGeom>
          <a:solidFill>
            <a:srgbClr val="8C7B5E"/>
          </a:solidFill>
          <a:ln w="9525">
            <a:solidFill>
              <a:srgbClr val="8C7B5E"/>
            </a:solidFill>
            <a:prstDash val="solid"/>
          </a:ln>
        </p:spPr>
      </p:sp>
      <p:sp>
        <p:nvSpPr>
          <p:cNvPr id="266" name="Text 264"/>
          <p:cNvSpPr txBox="1"/>
          <p:nvPr/>
        </p:nvSpPr>
        <p:spPr>
          <a:xfrm>
            <a:off x="9252782"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48</a:t>
            </a:r>
            <a:endParaRPr lang="en-US" sz="800" dirty="0"/>
          </a:p>
        </p:txBody>
      </p:sp>
      <p:sp>
        <p:nvSpPr>
          <p:cNvPr id="267" name="Shape 265"/>
          <p:cNvSpPr/>
          <p:nvPr/>
        </p:nvSpPr>
        <p:spPr>
          <a:xfrm>
            <a:off x="9525526" y="4480560"/>
            <a:ext cx="153871" cy="384048"/>
          </a:xfrm>
          <a:prstGeom prst="rect">
            <a:avLst/>
          </a:prstGeom>
          <a:solidFill>
            <a:srgbClr val="FFFFFF"/>
          </a:solidFill>
          <a:ln w="9525">
            <a:solidFill>
              <a:srgbClr val="B8B2A7"/>
            </a:solidFill>
            <a:prstDash val="solid"/>
          </a:ln>
        </p:spPr>
      </p:sp>
      <p:sp>
        <p:nvSpPr>
          <p:cNvPr id="268" name="Shape 266"/>
          <p:cNvSpPr/>
          <p:nvPr/>
        </p:nvSpPr>
        <p:spPr>
          <a:xfrm>
            <a:off x="9706829" y="4480560"/>
            <a:ext cx="153871" cy="384048"/>
          </a:xfrm>
          <a:prstGeom prst="rect">
            <a:avLst/>
          </a:prstGeom>
          <a:solidFill>
            <a:srgbClr val="FFFFFF"/>
          </a:solidFill>
          <a:ln w="9525">
            <a:solidFill>
              <a:srgbClr val="B8B2A7"/>
            </a:solidFill>
            <a:prstDash val="solid"/>
          </a:ln>
        </p:spPr>
      </p:sp>
      <p:sp>
        <p:nvSpPr>
          <p:cNvPr id="269" name="Shape 267"/>
          <p:cNvSpPr/>
          <p:nvPr/>
        </p:nvSpPr>
        <p:spPr>
          <a:xfrm>
            <a:off x="9888132" y="4480560"/>
            <a:ext cx="153871" cy="384048"/>
          </a:xfrm>
          <a:prstGeom prst="rect">
            <a:avLst/>
          </a:prstGeom>
          <a:solidFill>
            <a:srgbClr val="8C7B5E"/>
          </a:solidFill>
          <a:ln w="9525">
            <a:solidFill>
              <a:srgbClr val="8C7B5E"/>
            </a:solidFill>
            <a:prstDash val="solid"/>
          </a:ln>
        </p:spPr>
      </p:sp>
      <p:sp>
        <p:nvSpPr>
          <p:cNvPr id="270" name="Text 268"/>
          <p:cNvSpPr txBox="1"/>
          <p:nvPr/>
        </p:nvSpPr>
        <p:spPr>
          <a:xfrm>
            <a:off x="9796692"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51</a:t>
            </a:r>
            <a:endParaRPr lang="en-US" sz="800" dirty="0"/>
          </a:p>
        </p:txBody>
      </p:sp>
      <p:sp>
        <p:nvSpPr>
          <p:cNvPr id="271" name="Shape 269"/>
          <p:cNvSpPr/>
          <p:nvPr/>
        </p:nvSpPr>
        <p:spPr>
          <a:xfrm>
            <a:off x="10069436" y="4480560"/>
            <a:ext cx="153871" cy="384048"/>
          </a:xfrm>
          <a:prstGeom prst="rect">
            <a:avLst/>
          </a:prstGeom>
          <a:solidFill>
            <a:srgbClr val="FFFFFF"/>
          </a:solidFill>
          <a:ln w="9525">
            <a:solidFill>
              <a:srgbClr val="B8B2A7"/>
            </a:solidFill>
            <a:prstDash val="solid"/>
          </a:ln>
        </p:spPr>
      </p:sp>
      <p:sp>
        <p:nvSpPr>
          <p:cNvPr id="272" name="Shape 270"/>
          <p:cNvSpPr/>
          <p:nvPr/>
        </p:nvSpPr>
        <p:spPr>
          <a:xfrm>
            <a:off x="10250739" y="4480560"/>
            <a:ext cx="153871" cy="384048"/>
          </a:xfrm>
          <a:prstGeom prst="rect">
            <a:avLst/>
          </a:prstGeom>
          <a:solidFill>
            <a:srgbClr val="FFFFFF"/>
          </a:solidFill>
          <a:ln w="9525">
            <a:solidFill>
              <a:srgbClr val="B8B2A7"/>
            </a:solidFill>
            <a:prstDash val="solid"/>
          </a:ln>
        </p:spPr>
      </p:sp>
      <p:sp>
        <p:nvSpPr>
          <p:cNvPr id="273" name="Shape 271"/>
          <p:cNvSpPr/>
          <p:nvPr/>
        </p:nvSpPr>
        <p:spPr>
          <a:xfrm>
            <a:off x="10432043" y="4480560"/>
            <a:ext cx="153871" cy="384048"/>
          </a:xfrm>
          <a:prstGeom prst="rect">
            <a:avLst/>
          </a:prstGeom>
          <a:solidFill>
            <a:srgbClr val="D9D4CC"/>
          </a:solidFill>
          <a:ln w="9525">
            <a:solidFill>
              <a:srgbClr val="D9D4CC"/>
            </a:solidFill>
            <a:prstDash val="solid"/>
          </a:ln>
        </p:spPr>
      </p:sp>
      <p:sp>
        <p:nvSpPr>
          <p:cNvPr id="274" name="Text 272"/>
          <p:cNvSpPr txBox="1"/>
          <p:nvPr/>
        </p:nvSpPr>
        <p:spPr>
          <a:xfrm>
            <a:off x="10340603"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54</a:t>
            </a:r>
            <a:endParaRPr lang="en-US" sz="800" dirty="0"/>
          </a:p>
        </p:txBody>
      </p:sp>
      <p:sp>
        <p:nvSpPr>
          <p:cNvPr id="275" name="Shape 273"/>
          <p:cNvSpPr/>
          <p:nvPr/>
        </p:nvSpPr>
        <p:spPr>
          <a:xfrm>
            <a:off x="10613346" y="4480560"/>
            <a:ext cx="153871" cy="384048"/>
          </a:xfrm>
          <a:prstGeom prst="rect">
            <a:avLst/>
          </a:prstGeom>
          <a:solidFill>
            <a:srgbClr val="FFFFFF"/>
          </a:solidFill>
          <a:ln w="9525">
            <a:solidFill>
              <a:srgbClr val="B8B2A7"/>
            </a:solidFill>
            <a:prstDash val="solid"/>
          </a:ln>
        </p:spPr>
      </p:sp>
      <p:sp>
        <p:nvSpPr>
          <p:cNvPr id="276" name="Shape 274"/>
          <p:cNvSpPr/>
          <p:nvPr/>
        </p:nvSpPr>
        <p:spPr>
          <a:xfrm>
            <a:off x="10794650" y="4480560"/>
            <a:ext cx="153871" cy="384048"/>
          </a:xfrm>
          <a:prstGeom prst="rect">
            <a:avLst/>
          </a:prstGeom>
          <a:solidFill>
            <a:srgbClr val="FFFFFF"/>
          </a:solidFill>
          <a:ln w="9525">
            <a:solidFill>
              <a:srgbClr val="B8B2A7"/>
            </a:solidFill>
            <a:prstDash val="solid"/>
          </a:ln>
        </p:spPr>
      </p:sp>
      <p:sp>
        <p:nvSpPr>
          <p:cNvPr id="277" name="Shape 275"/>
          <p:cNvSpPr/>
          <p:nvPr/>
        </p:nvSpPr>
        <p:spPr>
          <a:xfrm>
            <a:off x="10975953" y="4480560"/>
            <a:ext cx="153871" cy="384048"/>
          </a:xfrm>
          <a:prstGeom prst="rect">
            <a:avLst/>
          </a:prstGeom>
          <a:solidFill>
            <a:srgbClr val="8C7B5E"/>
          </a:solidFill>
          <a:ln w="9525">
            <a:solidFill>
              <a:srgbClr val="8C7B5E"/>
            </a:solidFill>
            <a:prstDash val="solid"/>
          </a:ln>
        </p:spPr>
      </p:sp>
      <p:sp>
        <p:nvSpPr>
          <p:cNvPr id="278" name="Text 276"/>
          <p:cNvSpPr txBox="1"/>
          <p:nvPr/>
        </p:nvSpPr>
        <p:spPr>
          <a:xfrm>
            <a:off x="10884513" y="4892040"/>
            <a:ext cx="364183" cy="228600"/>
          </a:xfrm>
          <a:prstGeom prst="rect">
            <a:avLst/>
          </a:prstGeom>
          <a:noFill/>
          <a:ln/>
        </p:spPr>
        <p:txBody>
          <a:bodyPr wrap="square" lIns="0" tIns="0" rIns="0" bIns="0" rtlCol="0" anchor="t"/>
          <a:lstStyle/>
          <a:p>
            <a:pPr algn="ctr" indent="0" marL="0">
              <a:buNone/>
            </a:pPr>
            <a:r>
              <a:rPr lang="en-US" sz="800" dirty="0">
                <a:solidFill>
                  <a:schemeClr val="tx2"/>
                </a:solidFill>
              </a:rPr>
              <a:t>57</a:t>
            </a:r>
            <a:endParaRPr lang="en-US" sz="800" dirty="0"/>
          </a:p>
        </p:txBody>
      </p:sp>
      <p:sp>
        <p:nvSpPr>
          <p:cNvPr id="279" name="Shape 277"/>
          <p:cNvSpPr/>
          <p:nvPr/>
        </p:nvSpPr>
        <p:spPr>
          <a:xfrm>
            <a:off x="11157257" y="4480560"/>
            <a:ext cx="153871" cy="384048"/>
          </a:xfrm>
          <a:prstGeom prst="rect">
            <a:avLst/>
          </a:prstGeom>
          <a:solidFill>
            <a:srgbClr val="FFFFFF"/>
          </a:solidFill>
          <a:ln w="9525">
            <a:solidFill>
              <a:srgbClr val="B8B2A7"/>
            </a:solidFill>
            <a:prstDash val="solid"/>
          </a:ln>
        </p:spPr>
      </p:sp>
      <p:sp>
        <p:nvSpPr>
          <p:cNvPr id="280" name="Shape 278"/>
          <p:cNvSpPr/>
          <p:nvPr/>
        </p:nvSpPr>
        <p:spPr>
          <a:xfrm>
            <a:off x="822960" y="5349240"/>
            <a:ext cx="228600" cy="228600"/>
          </a:xfrm>
          <a:prstGeom prst="rect">
            <a:avLst/>
          </a:prstGeom>
          <a:solidFill>
            <a:srgbClr val="8C7B5E"/>
          </a:solidFill>
          <a:ln w="12700">
            <a:solidFill>
              <a:srgbClr val="8C7B5E"/>
            </a:solidFill>
            <a:prstDash val="solid"/>
          </a:ln>
        </p:spPr>
      </p:sp>
      <p:sp>
        <p:nvSpPr>
          <p:cNvPr id="281" name="Text 279"/>
          <p:cNvSpPr txBox="1"/>
          <p:nvPr/>
        </p:nvSpPr>
        <p:spPr>
          <a:xfrm>
            <a:off x="1143000" y="5321808"/>
            <a:ext cx="6400800" cy="320040"/>
          </a:xfrm>
          <a:prstGeom prst="rect">
            <a:avLst/>
          </a:prstGeom>
          <a:noFill/>
          <a:ln/>
        </p:spPr>
        <p:txBody>
          <a:bodyPr wrap="square" lIns="0" tIns="0" rIns="0" bIns="0" rtlCol="0" anchor="t"/>
          <a:lstStyle/>
          <a:p>
            <a:pPr indent="0" marL="0">
              <a:buNone/>
            </a:pPr>
            <a:r>
              <a:rPr lang="en-US" sz="1300" dirty="0">
                <a:solidFill>
                  <a:schemeClr val="tx1"/>
                </a:solidFill>
              </a:rPr>
              <a:t>multiples of 3 (13 frequencies): PSD of a equals PSD of c. Decided by c alone.</a:t>
            </a:r>
            <a:endParaRPr lang="en-US" sz="1300" dirty="0"/>
          </a:p>
        </p:txBody>
      </p:sp>
      <p:sp>
        <p:nvSpPr>
          <p:cNvPr id="282" name="Shape 280"/>
          <p:cNvSpPr/>
          <p:nvPr/>
        </p:nvSpPr>
        <p:spPr>
          <a:xfrm>
            <a:off x="822960" y="5715000"/>
            <a:ext cx="228600" cy="228600"/>
          </a:xfrm>
          <a:prstGeom prst="rect">
            <a:avLst/>
          </a:prstGeom>
          <a:solidFill>
            <a:srgbClr val="D9D4CC"/>
          </a:solidFill>
          <a:ln w="12700">
            <a:solidFill>
              <a:srgbClr val="D9D4CC"/>
            </a:solidFill>
            <a:prstDash val="solid"/>
          </a:ln>
        </p:spPr>
      </p:sp>
      <p:sp>
        <p:nvSpPr>
          <p:cNvPr id="283" name="Text 281"/>
          <p:cNvSpPr txBox="1"/>
          <p:nvPr/>
        </p:nvSpPr>
        <p:spPr>
          <a:xfrm>
            <a:off x="1143000" y="5687568"/>
            <a:ext cx="3657600" cy="320040"/>
          </a:xfrm>
          <a:prstGeom prst="rect">
            <a:avLst/>
          </a:prstGeom>
          <a:noFill/>
          <a:ln/>
        </p:spPr>
        <p:txBody>
          <a:bodyPr wrap="square" lIns="0" tIns="0" rIns="0" bIns="0" rtlCol="0" anchor="t"/>
          <a:lstStyle/>
          <a:p>
            <a:pPr indent="0" marL="0">
              <a:buNone/>
            </a:pPr>
            <a:r>
              <a:rPr lang="en-US" sz="1300" dirty="0">
                <a:solidFill>
                  <a:schemeClr val="tx1"/>
                </a:solidFill>
              </a:rPr>
              <a:t>multiples of 9: already fixed by the seed.</a:t>
            </a:r>
            <a:endParaRPr lang="en-US" sz="1300" dirty="0"/>
          </a:p>
        </p:txBody>
      </p:sp>
      <p:sp>
        <p:nvSpPr>
          <p:cNvPr id="284" name="Shape 282"/>
          <p:cNvSpPr/>
          <p:nvPr/>
        </p:nvSpPr>
        <p:spPr>
          <a:xfrm>
            <a:off x="5486400" y="5715000"/>
            <a:ext cx="228600" cy="228600"/>
          </a:xfrm>
          <a:prstGeom prst="rect">
            <a:avLst/>
          </a:prstGeom>
          <a:solidFill>
            <a:srgbClr val="FFFFFF"/>
          </a:solidFill>
          <a:ln w="12700">
            <a:solidFill>
              <a:srgbClr val="B8B2A7"/>
            </a:solidFill>
            <a:prstDash val="solid"/>
          </a:ln>
        </p:spPr>
      </p:sp>
      <p:sp>
        <p:nvSpPr>
          <p:cNvPr id="285" name="Text 283"/>
          <p:cNvSpPr txBox="1"/>
          <p:nvPr/>
        </p:nvSpPr>
        <p:spPr>
          <a:xfrm>
            <a:off x="5806440" y="5687568"/>
            <a:ext cx="3657600" cy="320040"/>
          </a:xfrm>
          <a:prstGeom prst="rect">
            <a:avLst/>
          </a:prstGeom>
          <a:noFill/>
          <a:ln/>
        </p:spPr>
        <p:txBody>
          <a:bodyPr wrap="square" lIns="0" tIns="0" rIns="0" bIns="0" rtlCol="0" anchor="t"/>
          <a:lstStyle/>
          <a:p>
            <a:pPr indent="0" marL="0">
              <a:buNone/>
            </a:pPr>
            <a:r>
              <a:rPr lang="en-US" sz="1300" dirty="0">
                <a:solidFill>
                  <a:schemeClr val="tx1"/>
                </a:solidFill>
              </a:rPr>
              <a:t>the other 38: need the full sequence.</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Stage 1: search the folded sequences first</a:t>
            </a:r>
            <a:endParaRPr lang="en-US" sz="3200" dirty="0"/>
          </a:p>
        </p:txBody>
      </p:sp>
      <p:sp>
        <p:nvSpPr>
          <p:cNvPr id="3" name="Shape 1"/>
          <p:cNvSpPr/>
          <p:nvPr/>
        </p:nvSpPr>
        <p:spPr>
          <a:xfrm>
            <a:off x="1979676" y="1371600"/>
            <a:ext cx="8229600" cy="1005840"/>
          </a:xfrm>
          <a:prstGeom prst="rect">
            <a:avLst/>
          </a:prstGeom>
          <a:solidFill>
            <a:srgbClr val="FFFFFF">
              <a:alpha val="65000"/>
            </a:srgbClr>
          </a:solidFill>
          <a:ln w="9525">
            <a:solidFill>
              <a:srgbClr val="B8B2A7"/>
            </a:solidFill>
            <a:prstDash val="solid"/>
          </a:ln>
        </p:spPr>
      </p:sp>
      <p:sp>
        <p:nvSpPr>
          <p:cNvPr id="4" name="Text 2"/>
          <p:cNvSpPr txBox="1"/>
          <p:nvPr/>
        </p:nvSpPr>
        <p:spPr>
          <a:xfrm>
            <a:off x="1979676" y="1444752"/>
            <a:ext cx="8229600" cy="502920"/>
          </a:xfrm>
          <a:prstGeom prst="rect">
            <a:avLst/>
          </a:prstGeom>
          <a:noFill/>
          <a:ln/>
        </p:spPr>
        <p:txBody>
          <a:bodyPr wrap="square" lIns="0" tIns="0" rIns="0" bIns="0" rtlCol="0" anchor="t"/>
          <a:lstStyle/>
          <a:p>
            <a:pPr algn="ctr" indent="0" marL="0">
              <a:buNone/>
            </a:pPr>
            <a:r>
              <a:rPr lang="en-US" sz="2600" b="1" dirty="0">
                <a:solidFill>
                  <a:schemeClr val="tx1"/>
                </a:solidFill>
                <a:latin typeface="Cambria" pitchFamily="34" charset="0"/>
                <a:ea typeface="Cambria" pitchFamily="34" charset="-122"/>
                <a:cs typeface="Cambria" pitchFamily="34" charset="-120"/>
              </a:rPr>
              <a:t>1.2 × 10¹³</a:t>
            </a:r>
            <a:endParaRPr lang="en-US" sz="2600" dirty="0"/>
          </a:p>
        </p:txBody>
      </p:sp>
      <p:sp>
        <p:nvSpPr>
          <p:cNvPr id="5" name="Text 3"/>
          <p:cNvSpPr txBox="1"/>
          <p:nvPr/>
        </p:nvSpPr>
        <p:spPr>
          <a:xfrm>
            <a:off x="2253996" y="1938528"/>
            <a:ext cx="7680960" cy="411480"/>
          </a:xfrm>
          <a:prstGeom prst="rect">
            <a:avLst/>
          </a:prstGeom>
          <a:noFill/>
          <a:ln/>
        </p:spPr>
        <p:txBody>
          <a:bodyPr wrap="square" lIns="0" tIns="0" rIns="0" bIns="0" rtlCol="0" anchor="t"/>
          <a:lstStyle/>
          <a:p>
            <a:pPr algn="ctr" indent="0" marL="0">
              <a:buNone/>
            </a:pPr>
            <a:r>
              <a:rPr lang="en-US" sz="1200" dirty="0">
                <a:solidFill>
                  <a:schemeClr val="tx2"/>
                </a:solidFill>
              </a:rPr>
              <a:t>folded candidates c consistent with the seed (each seed entry splits into three sub-sums)</a:t>
            </a:r>
            <a:endParaRPr lang="en-US" sz="1200" dirty="0"/>
          </a:p>
        </p:txBody>
      </p:sp>
      <p:sp>
        <p:nvSpPr>
          <p:cNvPr id="6" name="Shape 4"/>
          <p:cNvSpPr/>
          <p:nvPr/>
        </p:nvSpPr>
        <p:spPr>
          <a:xfrm>
            <a:off x="3259836" y="2560320"/>
            <a:ext cx="5669280" cy="1005840"/>
          </a:xfrm>
          <a:prstGeom prst="rect">
            <a:avLst/>
          </a:prstGeom>
          <a:solidFill>
            <a:srgbClr val="FFFFFF">
              <a:alpha val="65000"/>
            </a:srgbClr>
          </a:solidFill>
          <a:ln w="9525">
            <a:solidFill>
              <a:srgbClr val="B8B2A7"/>
            </a:solidFill>
            <a:prstDash val="solid"/>
          </a:ln>
        </p:spPr>
      </p:sp>
      <p:sp>
        <p:nvSpPr>
          <p:cNvPr id="7" name="Text 5"/>
          <p:cNvSpPr txBox="1"/>
          <p:nvPr/>
        </p:nvSpPr>
        <p:spPr>
          <a:xfrm>
            <a:off x="3259836" y="2633472"/>
            <a:ext cx="5669280" cy="502920"/>
          </a:xfrm>
          <a:prstGeom prst="rect">
            <a:avLst/>
          </a:prstGeom>
          <a:noFill/>
          <a:ln/>
        </p:spPr>
        <p:txBody>
          <a:bodyPr wrap="square" lIns="0" tIns="0" rIns="0" bIns="0" rtlCol="0" anchor="t"/>
          <a:lstStyle/>
          <a:p>
            <a:pPr algn="ctr" indent="0" marL="0">
              <a:buNone/>
            </a:pPr>
            <a:r>
              <a:rPr lang="en-US" sz="2600" b="1" dirty="0">
                <a:solidFill>
                  <a:schemeClr val="tx1"/>
                </a:solidFill>
                <a:latin typeface="Cambria" pitchFamily="34" charset="0"/>
                <a:ea typeface="Cambria" pitchFamily="34" charset="-122"/>
                <a:cs typeface="Cambria" pitchFamily="34" charset="-120"/>
              </a:rPr>
              <a:t>13 constraints</a:t>
            </a:r>
            <a:endParaRPr lang="en-US" sz="2600" dirty="0"/>
          </a:p>
        </p:txBody>
      </p:sp>
      <p:sp>
        <p:nvSpPr>
          <p:cNvPr id="8" name="Text 6"/>
          <p:cNvSpPr txBox="1"/>
          <p:nvPr/>
        </p:nvSpPr>
        <p:spPr>
          <a:xfrm>
            <a:off x="3534156" y="3127248"/>
            <a:ext cx="5120640" cy="411480"/>
          </a:xfrm>
          <a:prstGeom prst="rect">
            <a:avLst/>
          </a:prstGeom>
          <a:noFill/>
          <a:ln/>
        </p:spPr>
        <p:txBody>
          <a:bodyPr wrap="square" lIns="0" tIns="0" rIns="0" bIns="0" rtlCol="0" anchor="t"/>
          <a:lstStyle/>
          <a:p>
            <a:pPr algn="ctr" indent="0" marL="0">
              <a:buNone/>
            </a:pPr>
            <a:r>
              <a:rPr lang="en-US" sz="1200" dirty="0">
                <a:solidFill>
                  <a:schemeClr val="tx2"/>
                </a:solidFill>
              </a:rPr>
              <a:t>PSD of c at k' = 1, 2, 4, 5, 7, 8, 10, 11, 13, 14, 16, 17, 19 (and PSD(13) = 64 exactly)</a:t>
            </a:r>
            <a:endParaRPr lang="en-US" sz="1200" dirty="0"/>
          </a:p>
        </p:txBody>
      </p:sp>
      <p:sp>
        <p:nvSpPr>
          <p:cNvPr id="9" name="Shape 7"/>
          <p:cNvSpPr/>
          <p:nvPr/>
        </p:nvSpPr>
        <p:spPr>
          <a:xfrm>
            <a:off x="4539996" y="3749040"/>
            <a:ext cx="3108960" cy="1005840"/>
          </a:xfrm>
          <a:prstGeom prst="rect">
            <a:avLst/>
          </a:prstGeom>
          <a:solidFill>
            <a:srgbClr val="FFFFFF"/>
          </a:solidFill>
          <a:ln w="19050">
            <a:solidFill>
              <a:srgbClr val="8C7B5E"/>
            </a:solidFill>
            <a:prstDash val="solid"/>
          </a:ln>
        </p:spPr>
      </p:sp>
      <p:sp>
        <p:nvSpPr>
          <p:cNvPr id="10" name="Text 8"/>
          <p:cNvSpPr txBox="1"/>
          <p:nvPr/>
        </p:nvSpPr>
        <p:spPr>
          <a:xfrm>
            <a:off x="4539996" y="3822192"/>
            <a:ext cx="3108960" cy="502920"/>
          </a:xfrm>
          <a:prstGeom prst="rect">
            <a:avLst/>
          </a:prstGeom>
          <a:noFill/>
          <a:ln/>
        </p:spPr>
        <p:txBody>
          <a:bodyPr wrap="square" lIns="0" tIns="0" rIns="0" bIns="0" rtlCol="0" anchor="t"/>
          <a:lstStyle/>
          <a:p>
            <a:pPr algn="ctr" indent="0" marL="0">
              <a:buNone/>
            </a:pPr>
            <a:r>
              <a:rPr lang="en-US" sz="2600" b="1" dirty="0">
                <a:solidFill>
                  <a:schemeClr val="tx1"/>
                </a:solidFill>
                <a:latin typeface="Cambria" pitchFamily="34" charset="0"/>
                <a:ea typeface="Cambria" pitchFamily="34" charset="-122"/>
                <a:cs typeface="Cambria" pitchFamily="34" charset="-120"/>
              </a:rPr>
              <a:t>≈ 10⁷ per side</a:t>
            </a:r>
            <a:endParaRPr lang="en-US" sz="2600" dirty="0"/>
          </a:p>
        </p:txBody>
      </p:sp>
      <p:sp>
        <p:nvSpPr>
          <p:cNvPr id="11" name="Text 9"/>
          <p:cNvSpPr txBox="1"/>
          <p:nvPr/>
        </p:nvSpPr>
        <p:spPr>
          <a:xfrm>
            <a:off x="4814316" y="4315968"/>
            <a:ext cx="2560320" cy="411480"/>
          </a:xfrm>
          <a:prstGeom prst="rect">
            <a:avLst/>
          </a:prstGeom>
          <a:noFill/>
          <a:ln/>
        </p:spPr>
        <p:txBody>
          <a:bodyPr wrap="square" lIns="0" tIns="0" rIns="0" bIns="0" rtlCol="0" anchor="t"/>
          <a:lstStyle/>
          <a:p>
            <a:pPr algn="ctr" indent="0" marL="0">
              <a:buNone/>
            </a:pPr>
            <a:r>
              <a:rPr lang="en-US" sz="1200" dirty="0">
                <a:solidFill>
                  <a:schemeClr val="tx2"/>
                </a:solidFill>
              </a:rPr>
              <a:t>canonical survivors: 10.0 M for A, 17.7 M for B</a:t>
            </a:r>
            <a:endParaRPr lang="en-US" sz="1200" dirty="0"/>
          </a:p>
        </p:txBody>
      </p:sp>
      <p:sp>
        <p:nvSpPr>
          <p:cNvPr id="12" name="Text 10"/>
          <p:cNvSpPr txBox="1"/>
          <p:nvPr/>
        </p:nvSpPr>
        <p:spPr>
          <a:xfrm>
            <a:off x="822960" y="5029200"/>
            <a:ext cx="3200400" cy="822960"/>
          </a:xfrm>
          <a:prstGeom prst="rect">
            <a:avLst/>
          </a:prstGeom>
          <a:noFill/>
          <a:ln/>
        </p:spPr>
        <p:txBody>
          <a:bodyPr wrap="square" lIns="0" tIns="0" rIns="0" bIns="0" rtlCol="0" anchor="t"/>
          <a:lstStyle/>
          <a:p>
            <a:pPr algn="l" indent="0" marL="0">
              <a:buNone/>
            </a:pPr>
            <a:r>
              <a:rPr lang="en-US" sz="2600" b="1" dirty="0">
                <a:solidFill>
                  <a:schemeClr val="tx1"/>
                </a:solidFill>
                <a:latin typeface="Cambria" pitchFamily="34" charset="0"/>
                <a:ea typeface="Cambria" pitchFamily="34" charset="-122"/>
                <a:cs typeface="Cambria" pitchFamily="34" charset="-120"/>
              </a:rPr>
              <a:t>2 hours</a:t>
            </a:r>
            <a:endParaRPr lang="en-US" sz="2600" dirty="0"/>
          </a:p>
        </p:txBody>
      </p:sp>
      <p:sp>
        <p:nvSpPr>
          <p:cNvPr id="13" name="Text 11"/>
          <p:cNvSpPr txBox="1"/>
          <p:nvPr/>
        </p:nvSpPr>
        <p:spPr>
          <a:xfrm>
            <a:off x="822960" y="5897880"/>
            <a:ext cx="3200400" cy="731520"/>
          </a:xfrm>
          <a:prstGeom prst="rect">
            <a:avLst/>
          </a:prstGeom>
          <a:noFill/>
          <a:ln/>
        </p:spPr>
        <p:txBody>
          <a:bodyPr wrap="square" lIns="0" tIns="0" rIns="0" bIns="0" rtlCol="0" anchor="t"/>
          <a:lstStyle/>
          <a:p>
            <a:pPr algn="l" indent="0" marL="0">
              <a:buNone/>
            </a:pPr>
            <a:r>
              <a:rPr lang="en-US" sz="1300" dirty="0">
                <a:solidFill>
                  <a:schemeClr val="tx2"/>
                </a:solidFill>
              </a:rPr>
              <a:t>for all of stage 1 on one laptop</a:t>
            </a:r>
            <a:endParaRPr lang="en-US" sz="1300" dirty="0"/>
          </a:p>
        </p:txBody>
      </p:sp>
      <p:sp>
        <p:nvSpPr>
          <p:cNvPr id="14" name="Text 12"/>
          <p:cNvSpPr txBox="1"/>
          <p:nvPr/>
        </p:nvSpPr>
        <p:spPr>
          <a:xfrm>
            <a:off x="4480560" y="5029200"/>
            <a:ext cx="3657600" cy="822960"/>
          </a:xfrm>
          <a:prstGeom prst="rect">
            <a:avLst/>
          </a:prstGeom>
          <a:noFill/>
          <a:ln/>
        </p:spPr>
        <p:txBody>
          <a:bodyPr wrap="square" lIns="0" tIns="0" rIns="0" bIns="0" rtlCol="0" anchor="t"/>
          <a:lstStyle/>
          <a:p>
            <a:pPr algn="l" indent="0" marL="0">
              <a:buNone/>
            </a:pPr>
            <a:r>
              <a:rPr lang="en-US" sz="2600" b="1" dirty="0">
                <a:solidFill>
                  <a:schemeClr val="tx1"/>
                </a:solidFill>
                <a:latin typeface="Cambria" pitchFamily="34" charset="0"/>
                <a:ea typeface="Cambria" pitchFamily="34" charset="-122"/>
                <a:cs typeface="Cambria" pitchFamily="34" charset="-120"/>
              </a:rPr>
              <a:t>1 complex add</a:t>
            </a:r>
            <a:endParaRPr lang="en-US" sz="2600" dirty="0"/>
          </a:p>
        </p:txBody>
      </p:sp>
      <p:sp>
        <p:nvSpPr>
          <p:cNvPr id="15" name="Text 13"/>
          <p:cNvSpPr txBox="1"/>
          <p:nvPr/>
        </p:nvSpPr>
        <p:spPr>
          <a:xfrm>
            <a:off x="4480560" y="5897880"/>
            <a:ext cx="3657600" cy="731520"/>
          </a:xfrm>
          <a:prstGeom prst="rect">
            <a:avLst/>
          </a:prstGeom>
          <a:noFill/>
          <a:ln/>
        </p:spPr>
        <p:txBody>
          <a:bodyPr wrap="square" lIns="0" tIns="0" rIns="0" bIns="0" rtlCol="0" anchor="t"/>
          <a:lstStyle/>
          <a:p>
            <a:pPr algn="l" indent="0" marL="0">
              <a:buNone/>
            </a:pPr>
            <a:r>
              <a:rPr lang="en-US" sz="1300" dirty="0">
                <a:solidFill>
                  <a:schemeClr val="tx2"/>
                </a:solidFill>
              </a:rPr>
              <a:t>per frequency per candidate, with prefix sums over blocks</a:t>
            </a:r>
            <a:endParaRPr lang="en-US" sz="1300" dirty="0"/>
          </a:p>
        </p:txBody>
      </p:sp>
      <p:sp>
        <p:nvSpPr>
          <p:cNvPr id="16" name="Text 14"/>
          <p:cNvSpPr txBox="1"/>
          <p:nvPr/>
        </p:nvSpPr>
        <p:spPr>
          <a:xfrm>
            <a:off x="8595360" y="5029200"/>
            <a:ext cx="3200400" cy="822960"/>
          </a:xfrm>
          <a:prstGeom prst="rect">
            <a:avLst/>
          </a:prstGeom>
          <a:noFill/>
          <a:ln/>
        </p:spPr>
        <p:txBody>
          <a:bodyPr wrap="square" lIns="0" tIns="0" rIns="0" bIns="0" rtlCol="0" anchor="t"/>
          <a:lstStyle/>
          <a:p>
            <a:pPr algn="l" indent="0" marL="0">
              <a:buNone/>
            </a:pPr>
            <a:r>
              <a:rPr lang="en-US" sz="2600" b="1" dirty="0">
                <a:solidFill>
                  <a:schemeClr val="tx1"/>
                </a:solidFill>
                <a:latin typeface="Cambria" pitchFamily="34" charset="0"/>
                <a:ea typeface="Cambria" pitchFamily="34" charset="-122"/>
                <a:cs typeface="Cambria" pitchFamily="34" charset="-120"/>
              </a:rPr>
              <a:t>exact</a:t>
            </a:r>
            <a:endParaRPr lang="en-US" sz="2600" dirty="0"/>
          </a:p>
        </p:txBody>
      </p:sp>
      <p:sp>
        <p:nvSpPr>
          <p:cNvPr id="17" name="Text 15"/>
          <p:cNvSpPr txBox="1"/>
          <p:nvPr/>
        </p:nvSpPr>
        <p:spPr>
          <a:xfrm>
            <a:off x="8595360" y="5897880"/>
            <a:ext cx="3200400" cy="731520"/>
          </a:xfrm>
          <a:prstGeom prst="rect">
            <a:avLst/>
          </a:prstGeom>
          <a:noFill/>
          <a:ln/>
        </p:spPr>
        <p:txBody>
          <a:bodyPr wrap="square" lIns="0" tIns="0" rIns="0" bIns="0" rtlCol="0" anchor="t"/>
          <a:lstStyle/>
          <a:p>
            <a:pPr algn="l" indent="0" marL="0">
              <a:buNone/>
            </a:pPr>
            <a:r>
              <a:rPr lang="en-US" sz="1300" dirty="0">
                <a:solidFill>
                  <a:schemeClr val="tx2"/>
                </a:solidFill>
              </a:rPr>
              <a:t>same survivors as an independent check, index by index</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Idea 2: most of the sequence is invisible</a:t>
            </a:r>
            <a:endParaRPr lang="en-US" sz="3200" dirty="0"/>
          </a:p>
        </p:txBody>
      </p:sp>
      <p:sp>
        <p:nvSpPr>
          <p:cNvPr id="3" name="Text 1"/>
          <p:cNvSpPr txBox="1"/>
          <p:nvPr/>
        </p:nvSpPr>
        <p:spPr>
          <a:xfrm>
            <a:off x="822960" y="1417320"/>
            <a:ext cx="3840480" cy="274320"/>
          </a:xfrm>
          <a:prstGeom prst="rect">
            <a:avLst/>
          </a:prstGeom>
          <a:noFill/>
          <a:ln/>
        </p:spPr>
        <p:txBody>
          <a:bodyPr wrap="square" lIns="0" tIns="0" rIns="0" bIns="0" rtlCol="0" anchor="t"/>
          <a:lstStyle/>
          <a:p>
            <a:pPr indent="0" marL="0">
              <a:buNone/>
            </a:pPr>
            <a:r>
              <a:rPr lang="en-US" sz="1200" dirty="0">
                <a:solidFill>
                  <a:schemeClr val="tx2"/>
                </a:solidFill>
              </a:rPr>
              <a:t>a sub-triple with equal entries (c = ±3)</a:t>
            </a:r>
            <a:endParaRPr lang="en-US" sz="1200" dirty="0"/>
          </a:p>
        </p:txBody>
      </p:sp>
      <p:sp>
        <p:nvSpPr>
          <p:cNvPr id="4" name="Shape 2"/>
          <p:cNvSpPr/>
          <p:nvPr/>
        </p:nvSpPr>
        <p:spPr>
          <a:xfrm>
            <a:off x="822960" y="1737360"/>
            <a:ext cx="365760" cy="365760"/>
          </a:xfrm>
          <a:prstGeom prst="rect">
            <a:avLst/>
          </a:prstGeom>
          <a:solidFill>
            <a:srgbClr val="FFFFFF"/>
          </a:solidFill>
          <a:ln w="9525">
            <a:solidFill>
              <a:srgbClr val="B8B2A7"/>
            </a:solidFill>
            <a:prstDash val="solid"/>
          </a:ln>
        </p:spPr>
      </p:sp>
      <p:sp>
        <p:nvSpPr>
          <p:cNvPr id="5" name="Shape 3"/>
          <p:cNvSpPr/>
          <p:nvPr/>
        </p:nvSpPr>
        <p:spPr>
          <a:xfrm>
            <a:off x="1280160" y="1737360"/>
            <a:ext cx="365760" cy="365760"/>
          </a:xfrm>
          <a:prstGeom prst="rect">
            <a:avLst/>
          </a:prstGeom>
          <a:solidFill>
            <a:srgbClr val="FFFFFF"/>
          </a:solidFill>
          <a:ln w="9525">
            <a:solidFill>
              <a:srgbClr val="B8B2A7"/>
            </a:solidFill>
            <a:prstDash val="solid"/>
          </a:ln>
        </p:spPr>
      </p:sp>
      <p:sp>
        <p:nvSpPr>
          <p:cNvPr id="6" name="Shape 4"/>
          <p:cNvSpPr/>
          <p:nvPr/>
        </p:nvSpPr>
        <p:spPr>
          <a:xfrm>
            <a:off x="1737360" y="1737360"/>
            <a:ext cx="365760" cy="365760"/>
          </a:xfrm>
          <a:prstGeom prst="rect">
            <a:avLst/>
          </a:prstGeom>
          <a:solidFill>
            <a:srgbClr val="FFFFFF"/>
          </a:solidFill>
          <a:ln w="9525">
            <a:solidFill>
              <a:srgbClr val="B8B2A7"/>
            </a:solidFill>
            <a:prstDash val="solid"/>
          </a:ln>
        </p:spPr>
      </p:sp>
      <p:sp>
        <p:nvSpPr>
          <p:cNvPr id="7" name="Shape 5"/>
          <p:cNvSpPr/>
          <p:nvPr/>
        </p:nvSpPr>
        <p:spPr>
          <a:xfrm>
            <a:off x="2377440" y="3108960"/>
            <a:ext cx="0" cy="-1005840"/>
          </a:xfrm>
          <a:prstGeom prst="line">
            <a:avLst/>
          </a:prstGeom>
          <a:noFill/>
          <a:ln w="19050">
            <a:solidFill>
              <a:srgbClr val="6E6E6E"/>
            </a:solidFill>
            <a:prstDash val="solid"/>
            <a:tailEnd type="triangle"/>
          </a:ln>
        </p:spPr>
      </p:sp>
      <p:sp>
        <p:nvSpPr>
          <p:cNvPr id="8" name="Shape 6"/>
          <p:cNvSpPr/>
          <p:nvPr/>
        </p:nvSpPr>
        <p:spPr>
          <a:xfrm>
            <a:off x="2377440" y="3108960"/>
            <a:ext cx="871083" cy="502920"/>
          </a:xfrm>
          <a:prstGeom prst="line">
            <a:avLst/>
          </a:prstGeom>
          <a:noFill/>
          <a:ln w="19050">
            <a:solidFill>
              <a:srgbClr val="6E6E6E"/>
            </a:solidFill>
            <a:prstDash val="solid"/>
            <a:tailEnd type="triangle"/>
          </a:ln>
        </p:spPr>
      </p:sp>
      <p:sp>
        <p:nvSpPr>
          <p:cNvPr id="9" name="Shape 7"/>
          <p:cNvSpPr/>
          <p:nvPr/>
        </p:nvSpPr>
        <p:spPr>
          <a:xfrm>
            <a:off x="2377440" y="3108960"/>
            <a:ext cx="-871083" cy="502920"/>
          </a:xfrm>
          <a:prstGeom prst="line">
            <a:avLst/>
          </a:prstGeom>
          <a:noFill/>
          <a:ln w="19050">
            <a:solidFill>
              <a:srgbClr val="6E6E6E"/>
            </a:solidFill>
            <a:prstDash val="solid"/>
            <a:tailEnd type="triangle"/>
          </a:ln>
        </p:spPr>
      </p:sp>
      <p:sp>
        <p:nvSpPr>
          <p:cNvPr id="10" name="Shape 8"/>
          <p:cNvSpPr/>
          <p:nvPr/>
        </p:nvSpPr>
        <p:spPr>
          <a:xfrm>
            <a:off x="2322576" y="3054096"/>
            <a:ext cx="109728" cy="109728"/>
          </a:xfrm>
          <a:prstGeom prst="ellipse">
            <a:avLst/>
          </a:prstGeom>
          <a:solidFill>
            <a:srgbClr val="2E2E2E"/>
          </a:solidFill>
          <a:ln w="12700">
            <a:solidFill>
              <a:srgbClr val="2E2E2E"/>
            </a:solidFill>
            <a:prstDash val="solid"/>
          </a:ln>
        </p:spPr>
      </p:sp>
      <p:sp>
        <p:nvSpPr>
          <p:cNvPr id="11" name="Text 9"/>
          <p:cNvSpPr txBox="1"/>
          <p:nvPr/>
        </p:nvSpPr>
        <p:spPr>
          <a:xfrm>
            <a:off x="822960" y="4480560"/>
            <a:ext cx="3840480" cy="457200"/>
          </a:xfrm>
          <a:prstGeom prst="rect">
            <a:avLst/>
          </a:prstGeom>
          <a:noFill/>
          <a:ln/>
        </p:spPr>
        <p:txBody>
          <a:bodyPr wrap="square" lIns="0" tIns="0" rIns="0" bIns="0" rtlCol="0" anchor="t"/>
          <a:lstStyle/>
          <a:p>
            <a:pPr algn="ctr" indent="0" marL="0">
              <a:buNone/>
            </a:pPr>
            <a:r>
              <a:rPr lang="en-US" sz="2200" dirty="0">
                <a:solidFill>
                  <a:schemeClr val="tx1"/>
                </a:solidFill>
                <a:latin typeface="Cambria" pitchFamily="34" charset="0"/>
                <a:ea typeface="Cambria" pitchFamily="34" charset="-122"/>
                <a:cs typeface="Cambria" pitchFamily="34" charset="-120"/>
              </a:rPr>
              <a:t>1 + ζ + ζ² = 0</a:t>
            </a:r>
            <a:endParaRPr lang="en-US" sz="2200" dirty="0"/>
          </a:p>
        </p:txBody>
      </p:sp>
      <p:sp>
        <p:nvSpPr>
          <p:cNvPr id="12" name="Text 10"/>
          <p:cNvSpPr txBox="1"/>
          <p:nvPr/>
        </p:nvSpPr>
        <p:spPr>
          <a:xfrm>
            <a:off x="822960" y="4937760"/>
            <a:ext cx="3840480" cy="274320"/>
          </a:xfrm>
          <a:prstGeom prst="rect">
            <a:avLst/>
          </a:prstGeom>
          <a:noFill/>
          <a:ln/>
        </p:spPr>
        <p:txBody>
          <a:bodyPr wrap="square" lIns="0" tIns="0" rIns="0" bIns="0" rtlCol="0" anchor="t"/>
          <a:lstStyle/>
          <a:p>
            <a:pPr algn="ctr" indent="0" marL="0">
              <a:buNone/>
            </a:pPr>
            <a:r>
              <a:rPr lang="en-US" sz="1200" dirty="0">
                <a:solidFill>
                  <a:schemeClr val="tx2"/>
                </a:solidFill>
              </a:rPr>
              <a:t>contributes nothing</a:t>
            </a:r>
            <a:endParaRPr lang="en-US" sz="1200" dirty="0"/>
          </a:p>
        </p:txBody>
      </p:sp>
      <p:sp>
        <p:nvSpPr>
          <p:cNvPr id="13" name="Text 11"/>
          <p:cNvSpPr txBox="1"/>
          <p:nvPr/>
        </p:nvSpPr>
        <p:spPr>
          <a:xfrm>
            <a:off x="4937760" y="1417320"/>
            <a:ext cx="3840480" cy="274320"/>
          </a:xfrm>
          <a:prstGeom prst="rect">
            <a:avLst/>
          </a:prstGeom>
          <a:noFill/>
          <a:ln/>
        </p:spPr>
        <p:txBody>
          <a:bodyPr wrap="square" lIns="0" tIns="0" rIns="0" bIns="0" rtlCol="0" anchor="t"/>
          <a:lstStyle/>
          <a:p>
            <a:pPr indent="0" marL="0">
              <a:buNone/>
            </a:pPr>
            <a:r>
              <a:rPr lang="en-US" sz="1200" dirty="0">
                <a:solidFill>
                  <a:schemeClr val="tx2"/>
                </a:solidFill>
              </a:rPr>
              <a:t>a sub-triple with one odd entry (c = ±1)</a:t>
            </a:r>
            <a:endParaRPr lang="en-US" sz="1200" dirty="0"/>
          </a:p>
        </p:txBody>
      </p:sp>
      <p:sp>
        <p:nvSpPr>
          <p:cNvPr id="14" name="Shape 12"/>
          <p:cNvSpPr/>
          <p:nvPr/>
        </p:nvSpPr>
        <p:spPr>
          <a:xfrm>
            <a:off x="4937760" y="1737360"/>
            <a:ext cx="365760" cy="365760"/>
          </a:xfrm>
          <a:prstGeom prst="rect">
            <a:avLst/>
          </a:prstGeom>
          <a:solidFill>
            <a:srgbClr val="FFFFFF"/>
          </a:solidFill>
          <a:ln w="9525">
            <a:solidFill>
              <a:srgbClr val="B8B2A7"/>
            </a:solidFill>
            <a:prstDash val="solid"/>
          </a:ln>
        </p:spPr>
      </p:sp>
      <p:sp>
        <p:nvSpPr>
          <p:cNvPr id="15" name="Shape 13"/>
          <p:cNvSpPr/>
          <p:nvPr/>
        </p:nvSpPr>
        <p:spPr>
          <a:xfrm>
            <a:off x="5394960" y="1737360"/>
            <a:ext cx="365760" cy="365760"/>
          </a:xfrm>
          <a:prstGeom prst="rect">
            <a:avLst/>
          </a:prstGeom>
          <a:solidFill>
            <a:srgbClr val="4F5D6B"/>
          </a:solidFill>
          <a:ln w="19050">
            <a:solidFill>
              <a:srgbClr val="8C7B5E"/>
            </a:solidFill>
            <a:prstDash val="solid"/>
          </a:ln>
        </p:spPr>
      </p:sp>
      <p:sp>
        <p:nvSpPr>
          <p:cNvPr id="16" name="Shape 14"/>
          <p:cNvSpPr/>
          <p:nvPr/>
        </p:nvSpPr>
        <p:spPr>
          <a:xfrm>
            <a:off x="5852160" y="1737360"/>
            <a:ext cx="365760" cy="365760"/>
          </a:xfrm>
          <a:prstGeom prst="rect">
            <a:avLst/>
          </a:prstGeom>
          <a:solidFill>
            <a:srgbClr val="FFFFFF"/>
          </a:solidFill>
          <a:ln w="9525">
            <a:solidFill>
              <a:srgbClr val="B8B2A7"/>
            </a:solidFill>
            <a:prstDash val="solid"/>
          </a:ln>
        </p:spPr>
      </p:sp>
      <p:sp>
        <p:nvSpPr>
          <p:cNvPr id="17" name="Shape 15"/>
          <p:cNvSpPr/>
          <p:nvPr/>
        </p:nvSpPr>
        <p:spPr>
          <a:xfrm>
            <a:off x="6492240" y="3108960"/>
            <a:ext cx="0" cy="-1005840"/>
          </a:xfrm>
          <a:prstGeom prst="line">
            <a:avLst/>
          </a:prstGeom>
          <a:noFill/>
          <a:ln w="12700">
            <a:solidFill>
              <a:srgbClr val="D9D4CC"/>
            </a:solidFill>
            <a:prstDash val="solid"/>
            <a:tailEnd type="triangle"/>
          </a:ln>
        </p:spPr>
      </p:sp>
      <p:sp>
        <p:nvSpPr>
          <p:cNvPr id="18" name="Shape 16"/>
          <p:cNvSpPr/>
          <p:nvPr/>
        </p:nvSpPr>
        <p:spPr>
          <a:xfrm>
            <a:off x="6492240" y="3108960"/>
            <a:ext cx="871083" cy="502920"/>
          </a:xfrm>
          <a:prstGeom prst="line">
            <a:avLst/>
          </a:prstGeom>
          <a:noFill/>
          <a:ln w="31750">
            <a:solidFill>
              <a:srgbClr val="8C7B5E"/>
            </a:solidFill>
            <a:prstDash val="solid"/>
            <a:tailEnd type="triangle"/>
          </a:ln>
        </p:spPr>
      </p:sp>
      <p:sp>
        <p:nvSpPr>
          <p:cNvPr id="19" name="Shape 17"/>
          <p:cNvSpPr/>
          <p:nvPr/>
        </p:nvSpPr>
        <p:spPr>
          <a:xfrm>
            <a:off x="6492240" y="3108960"/>
            <a:ext cx="-871083" cy="502920"/>
          </a:xfrm>
          <a:prstGeom prst="line">
            <a:avLst/>
          </a:prstGeom>
          <a:noFill/>
          <a:ln w="12700">
            <a:solidFill>
              <a:srgbClr val="D9D4CC"/>
            </a:solidFill>
            <a:prstDash val="solid"/>
            <a:tailEnd type="triangle"/>
          </a:ln>
        </p:spPr>
      </p:sp>
      <p:sp>
        <p:nvSpPr>
          <p:cNvPr id="20" name="Shape 18"/>
          <p:cNvSpPr/>
          <p:nvPr/>
        </p:nvSpPr>
        <p:spPr>
          <a:xfrm>
            <a:off x="6437376" y="3054096"/>
            <a:ext cx="109728" cy="109728"/>
          </a:xfrm>
          <a:prstGeom prst="ellipse">
            <a:avLst/>
          </a:prstGeom>
          <a:solidFill>
            <a:srgbClr val="2E2E2E"/>
          </a:solidFill>
          <a:ln w="12700">
            <a:solidFill>
              <a:srgbClr val="2E2E2E"/>
            </a:solidFill>
            <a:prstDash val="solid"/>
          </a:ln>
        </p:spPr>
      </p:sp>
      <p:sp>
        <p:nvSpPr>
          <p:cNvPr id="21" name="Text 19"/>
          <p:cNvSpPr txBox="1"/>
          <p:nvPr/>
        </p:nvSpPr>
        <p:spPr>
          <a:xfrm>
            <a:off x="4937760" y="4480560"/>
            <a:ext cx="3840480" cy="457200"/>
          </a:xfrm>
          <a:prstGeom prst="rect">
            <a:avLst/>
          </a:prstGeom>
          <a:noFill/>
          <a:ln/>
        </p:spPr>
        <p:txBody>
          <a:bodyPr wrap="square" lIns="0" tIns="0" rIns="0" bIns="0" rtlCol="0" anchor="t"/>
          <a:lstStyle/>
          <a:p>
            <a:pPr algn="ctr" indent="0" marL="0">
              <a:buNone/>
            </a:pPr>
            <a:r>
              <a:rPr lang="en-US" sz="2200" dirty="0">
                <a:solidFill>
                  <a:schemeClr val="tx1"/>
                </a:solidFill>
                <a:latin typeface="Cambria" pitchFamily="34" charset="0"/>
                <a:ea typeface="Cambria" pitchFamily="34" charset="-122"/>
                <a:cs typeface="Cambria" pitchFamily="34" charset="-120"/>
              </a:rPr>
              <a:t>−2 s ωᵏᵖ</a:t>
            </a:r>
            <a:endParaRPr lang="en-US" sz="2200" dirty="0"/>
          </a:p>
        </p:txBody>
      </p:sp>
      <p:sp>
        <p:nvSpPr>
          <p:cNvPr id="22" name="Text 20"/>
          <p:cNvSpPr txBox="1"/>
          <p:nvPr/>
        </p:nvSpPr>
        <p:spPr>
          <a:xfrm>
            <a:off x="4937760" y="4937760"/>
            <a:ext cx="3840480" cy="274320"/>
          </a:xfrm>
          <a:prstGeom prst="rect">
            <a:avLst/>
          </a:prstGeom>
          <a:noFill/>
          <a:ln/>
        </p:spPr>
        <p:txBody>
          <a:bodyPr wrap="square" lIns="0" tIns="0" rIns="0" bIns="0" rtlCol="0" anchor="t"/>
          <a:lstStyle/>
          <a:p>
            <a:pPr algn="ctr" indent="0" marL="0">
              <a:buNone/>
            </a:pPr>
            <a:r>
              <a:rPr lang="en-US" sz="1200" dirty="0">
                <a:solidFill>
                  <a:schemeClr val="tx2"/>
                </a:solidFill>
              </a:rPr>
              <a:t>one term, pointing one of three ways</a:t>
            </a:r>
            <a:endParaRPr lang="en-US" sz="1200" dirty="0"/>
          </a:p>
        </p:txBody>
      </p:sp>
      <p:sp>
        <p:nvSpPr>
          <p:cNvPr id="23" name="Text 21"/>
          <p:cNvSpPr txBox="1"/>
          <p:nvPr/>
        </p:nvSpPr>
        <p:spPr>
          <a:xfrm>
            <a:off x="9052560" y="1463040"/>
            <a:ext cx="2743200" cy="640080"/>
          </a:xfrm>
          <a:prstGeom prst="rect">
            <a:avLst/>
          </a:prstGeom>
          <a:noFill/>
          <a:ln/>
        </p:spPr>
        <p:txBody>
          <a:bodyPr wrap="square" lIns="0" tIns="0" rIns="0" bIns="0" rtlCol="0" anchor="t"/>
          <a:lstStyle/>
          <a:p>
            <a:pPr indent="0" marL="0">
              <a:buNone/>
            </a:pPr>
            <a:r>
              <a:rPr lang="en-US" sz="1500" b="1" dirty="0">
                <a:solidFill>
                  <a:schemeClr val="tx1"/>
                </a:solidFill>
              </a:rPr>
              <a:t>For every frequency not divisible by 3:</a:t>
            </a:r>
            <a:endParaRPr lang="en-US" sz="1500" dirty="0"/>
          </a:p>
        </p:txBody>
      </p:sp>
      <p:sp>
        <p:nvSpPr>
          <p:cNvPr id="24" name="Text 22"/>
          <p:cNvSpPr txBox="1"/>
          <p:nvPr/>
        </p:nvSpPr>
        <p:spPr>
          <a:xfrm>
            <a:off x="9052560" y="2148840"/>
            <a:ext cx="2743200" cy="329184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entries of c equal to ±3 drop out entirely</a:t>
            </a:r>
            <a:endParaRPr lang="en-US" sz="1300" dirty="0"/>
          </a:p>
          <a:p>
            <a:pPr marL="342900" indent="-342900">
              <a:spcAft>
                <a:spcPts val="600"/>
              </a:spcAft>
              <a:buSzPct val="100000"/>
              <a:buChar char="•"/>
            </a:pPr>
            <a:r>
              <a:rPr lang="en-US" sz="1300" dirty="0">
                <a:solidFill>
                  <a:schemeClr val="tx1"/>
                </a:solidFill>
              </a:rPr>
              <a:t>each entry equal to ±1 adds one term, whose direction depends only on which of its three positions holds the odd element</a:t>
            </a:r>
            <a:endParaRPr lang="en-US" sz="1300" dirty="0"/>
          </a:p>
          <a:p>
            <a:pPr marL="342900" indent="-342900">
              <a:buSzPct val="100000"/>
              <a:buChar char="•"/>
            </a:pPr>
            <a:r>
              <a:rPr lang="en-US" sz="1300" dirty="0">
                <a:solidFill>
                  <a:schemeClr val="tx1"/>
                </a:solidFill>
              </a:rPr>
              <a:t>typically about 30 such entries, so the 117-term sum becomes a 30-term sum</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Stage 2: walk the choices without ever starting over</a:t>
            </a:r>
            <a:endParaRPr lang="en-US" sz="3200" dirty="0"/>
          </a:p>
        </p:txBody>
      </p:sp>
      <p:sp>
        <p:nvSpPr>
          <p:cNvPr id="3" name="Text 1"/>
          <p:cNvSpPr txBox="1"/>
          <p:nvPr/>
        </p:nvSpPr>
        <p:spPr>
          <a:xfrm>
            <a:off x="822960" y="1417320"/>
            <a:ext cx="6400800" cy="274320"/>
          </a:xfrm>
          <a:prstGeom prst="rect">
            <a:avLst/>
          </a:prstGeom>
          <a:noFill/>
          <a:ln/>
        </p:spPr>
        <p:txBody>
          <a:bodyPr wrap="square" lIns="0" tIns="0" rIns="0" bIns="0" rtlCol="0" anchor="t"/>
          <a:lstStyle/>
          <a:p>
            <a:pPr indent="0" marL="0">
              <a:buNone/>
            </a:pPr>
            <a:r>
              <a:rPr lang="en-US" sz="1200" dirty="0">
                <a:solidFill>
                  <a:schemeClr val="tx2"/>
                </a:solidFill>
              </a:rPr>
              <a:t>offset chosen for each of the ~30 odd-element columns (0, 1 or 2)</a:t>
            </a:r>
            <a:endParaRPr lang="en-US" sz="1200" dirty="0"/>
          </a:p>
        </p:txBody>
      </p:sp>
      <p:sp>
        <p:nvSpPr>
          <p:cNvPr id="4" name="Shape 2"/>
          <p:cNvSpPr/>
          <p:nvPr/>
        </p:nvSpPr>
        <p:spPr>
          <a:xfrm>
            <a:off x="822960" y="1737360"/>
            <a:ext cx="274320" cy="274320"/>
          </a:xfrm>
          <a:prstGeom prst="rect">
            <a:avLst/>
          </a:prstGeom>
          <a:solidFill>
            <a:srgbClr val="FFFFFF"/>
          </a:solidFill>
          <a:ln w="9525">
            <a:solidFill>
              <a:srgbClr val="B8B2A7"/>
            </a:solidFill>
            <a:prstDash val="solid"/>
          </a:ln>
        </p:spPr>
      </p:sp>
      <p:sp>
        <p:nvSpPr>
          <p:cNvPr id="5" name="Text 3"/>
          <p:cNvSpPr txBox="1"/>
          <p:nvPr/>
        </p:nvSpPr>
        <p:spPr>
          <a:xfrm>
            <a:off x="82296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6" name="Shape 4"/>
          <p:cNvSpPr/>
          <p:nvPr/>
        </p:nvSpPr>
        <p:spPr>
          <a:xfrm>
            <a:off x="1138428" y="1737360"/>
            <a:ext cx="274320" cy="274320"/>
          </a:xfrm>
          <a:prstGeom prst="rect">
            <a:avLst/>
          </a:prstGeom>
          <a:solidFill>
            <a:srgbClr val="FFFFFF"/>
          </a:solidFill>
          <a:ln w="9525">
            <a:solidFill>
              <a:srgbClr val="B8B2A7"/>
            </a:solidFill>
            <a:prstDash val="solid"/>
          </a:ln>
        </p:spPr>
      </p:sp>
      <p:sp>
        <p:nvSpPr>
          <p:cNvPr id="7" name="Text 5"/>
          <p:cNvSpPr txBox="1"/>
          <p:nvPr/>
        </p:nvSpPr>
        <p:spPr>
          <a:xfrm>
            <a:off x="113842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8" name="Shape 6"/>
          <p:cNvSpPr/>
          <p:nvPr/>
        </p:nvSpPr>
        <p:spPr>
          <a:xfrm>
            <a:off x="1453896" y="1737360"/>
            <a:ext cx="274320" cy="274320"/>
          </a:xfrm>
          <a:prstGeom prst="rect">
            <a:avLst/>
          </a:prstGeom>
          <a:solidFill>
            <a:srgbClr val="FFFFFF"/>
          </a:solidFill>
          <a:ln w="9525">
            <a:solidFill>
              <a:srgbClr val="B8B2A7"/>
            </a:solidFill>
            <a:prstDash val="solid"/>
          </a:ln>
        </p:spPr>
      </p:sp>
      <p:sp>
        <p:nvSpPr>
          <p:cNvPr id="9" name="Text 7"/>
          <p:cNvSpPr txBox="1"/>
          <p:nvPr/>
        </p:nvSpPr>
        <p:spPr>
          <a:xfrm>
            <a:off x="145389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0" name="Shape 8"/>
          <p:cNvSpPr/>
          <p:nvPr/>
        </p:nvSpPr>
        <p:spPr>
          <a:xfrm>
            <a:off x="1769364" y="1737360"/>
            <a:ext cx="274320" cy="274320"/>
          </a:xfrm>
          <a:prstGeom prst="rect">
            <a:avLst/>
          </a:prstGeom>
          <a:solidFill>
            <a:srgbClr val="FFFFFF"/>
          </a:solidFill>
          <a:ln w="9525">
            <a:solidFill>
              <a:srgbClr val="B8B2A7"/>
            </a:solidFill>
            <a:prstDash val="solid"/>
          </a:ln>
        </p:spPr>
      </p:sp>
      <p:sp>
        <p:nvSpPr>
          <p:cNvPr id="11" name="Text 9"/>
          <p:cNvSpPr txBox="1"/>
          <p:nvPr/>
        </p:nvSpPr>
        <p:spPr>
          <a:xfrm>
            <a:off x="176936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2" name="Shape 10"/>
          <p:cNvSpPr/>
          <p:nvPr/>
        </p:nvSpPr>
        <p:spPr>
          <a:xfrm>
            <a:off x="2084832" y="1737360"/>
            <a:ext cx="274320" cy="274320"/>
          </a:xfrm>
          <a:prstGeom prst="rect">
            <a:avLst/>
          </a:prstGeom>
          <a:solidFill>
            <a:srgbClr val="FFFFFF"/>
          </a:solidFill>
          <a:ln w="9525">
            <a:solidFill>
              <a:srgbClr val="B8B2A7"/>
            </a:solidFill>
            <a:prstDash val="solid"/>
          </a:ln>
        </p:spPr>
      </p:sp>
      <p:sp>
        <p:nvSpPr>
          <p:cNvPr id="13" name="Text 11"/>
          <p:cNvSpPr txBox="1"/>
          <p:nvPr/>
        </p:nvSpPr>
        <p:spPr>
          <a:xfrm>
            <a:off x="208483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14" name="Shape 12"/>
          <p:cNvSpPr/>
          <p:nvPr/>
        </p:nvSpPr>
        <p:spPr>
          <a:xfrm>
            <a:off x="2400300" y="1737360"/>
            <a:ext cx="274320" cy="274320"/>
          </a:xfrm>
          <a:prstGeom prst="rect">
            <a:avLst/>
          </a:prstGeom>
          <a:solidFill>
            <a:srgbClr val="FFFFFF"/>
          </a:solidFill>
          <a:ln w="9525">
            <a:solidFill>
              <a:srgbClr val="B8B2A7"/>
            </a:solidFill>
            <a:prstDash val="solid"/>
          </a:ln>
        </p:spPr>
      </p:sp>
      <p:sp>
        <p:nvSpPr>
          <p:cNvPr id="15" name="Text 13"/>
          <p:cNvSpPr txBox="1"/>
          <p:nvPr/>
        </p:nvSpPr>
        <p:spPr>
          <a:xfrm>
            <a:off x="240030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16" name="Shape 14"/>
          <p:cNvSpPr/>
          <p:nvPr/>
        </p:nvSpPr>
        <p:spPr>
          <a:xfrm>
            <a:off x="2715768" y="1737360"/>
            <a:ext cx="274320" cy="274320"/>
          </a:xfrm>
          <a:prstGeom prst="rect">
            <a:avLst/>
          </a:prstGeom>
          <a:solidFill>
            <a:srgbClr val="FFFFFF"/>
          </a:solidFill>
          <a:ln w="9525">
            <a:solidFill>
              <a:srgbClr val="B8B2A7"/>
            </a:solidFill>
            <a:prstDash val="solid"/>
          </a:ln>
        </p:spPr>
      </p:sp>
      <p:sp>
        <p:nvSpPr>
          <p:cNvPr id="17" name="Text 15"/>
          <p:cNvSpPr txBox="1"/>
          <p:nvPr/>
        </p:nvSpPr>
        <p:spPr>
          <a:xfrm>
            <a:off x="271576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18" name="Shape 16"/>
          <p:cNvSpPr/>
          <p:nvPr/>
        </p:nvSpPr>
        <p:spPr>
          <a:xfrm>
            <a:off x="3031236" y="1737360"/>
            <a:ext cx="274320" cy="274320"/>
          </a:xfrm>
          <a:prstGeom prst="rect">
            <a:avLst/>
          </a:prstGeom>
          <a:solidFill>
            <a:srgbClr val="F3EFE6"/>
          </a:solidFill>
          <a:ln w="19050">
            <a:solidFill>
              <a:srgbClr val="8C7B5E"/>
            </a:solidFill>
            <a:prstDash val="solid"/>
          </a:ln>
        </p:spPr>
      </p:sp>
      <p:sp>
        <p:nvSpPr>
          <p:cNvPr id="19" name="Text 17"/>
          <p:cNvSpPr txBox="1"/>
          <p:nvPr/>
        </p:nvSpPr>
        <p:spPr>
          <a:xfrm>
            <a:off x="303123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0" name="Shape 18"/>
          <p:cNvSpPr/>
          <p:nvPr/>
        </p:nvSpPr>
        <p:spPr>
          <a:xfrm>
            <a:off x="3346704" y="1737360"/>
            <a:ext cx="274320" cy="274320"/>
          </a:xfrm>
          <a:prstGeom prst="rect">
            <a:avLst/>
          </a:prstGeom>
          <a:solidFill>
            <a:srgbClr val="FFFFFF"/>
          </a:solidFill>
          <a:ln w="9525">
            <a:solidFill>
              <a:srgbClr val="B8B2A7"/>
            </a:solidFill>
            <a:prstDash val="solid"/>
          </a:ln>
        </p:spPr>
      </p:sp>
      <p:sp>
        <p:nvSpPr>
          <p:cNvPr id="21" name="Text 19"/>
          <p:cNvSpPr txBox="1"/>
          <p:nvPr/>
        </p:nvSpPr>
        <p:spPr>
          <a:xfrm>
            <a:off x="334670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22" name="Shape 20"/>
          <p:cNvSpPr/>
          <p:nvPr/>
        </p:nvSpPr>
        <p:spPr>
          <a:xfrm>
            <a:off x="3662172" y="1737360"/>
            <a:ext cx="274320" cy="274320"/>
          </a:xfrm>
          <a:prstGeom prst="rect">
            <a:avLst/>
          </a:prstGeom>
          <a:solidFill>
            <a:srgbClr val="FFFFFF"/>
          </a:solidFill>
          <a:ln w="9525">
            <a:solidFill>
              <a:srgbClr val="B8B2A7"/>
            </a:solidFill>
            <a:prstDash val="solid"/>
          </a:ln>
        </p:spPr>
      </p:sp>
      <p:sp>
        <p:nvSpPr>
          <p:cNvPr id="23" name="Text 21"/>
          <p:cNvSpPr txBox="1"/>
          <p:nvPr/>
        </p:nvSpPr>
        <p:spPr>
          <a:xfrm>
            <a:off x="366217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24" name="Shape 22"/>
          <p:cNvSpPr/>
          <p:nvPr/>
        </p:nvSpPr>
        <p:spPr>
          <a:xfrm>
            <a:off x="3977640" y="1737360"/>
            <a:ext cx="274320" cy="274320"/>
          </a:xfrm>
          <a:prstGeom prst="rect">
            <a:avLst/>
          </a:prstGeom>
          <a:solidFill>
            <a:srgbClr val="FFFFFF"/>
          </a:solidFill>
          <a:ln w="9525">
            <a:solidFill>
              <a:srgbClr val="B8B2A7"/>
            </a:solidFill>
            <a:prstDash val="solid"/>
          </a:ln>
        </p:spPr>
      </p:sp>
      <p:sp>
        <p:nvSpPr>
          <p:cNvPr id="25" name="Text 23"/>
          <p:cNvSpPr txBox="1"/>
          <p:nvPr/>
        </p:nvSpPr>
        <p:spPr>
          <a:xfrm>
            <a:off x="397764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6" name="Shape 24"/>
          <p:cNvSpPr/>
          <p:nvPr/>
        </p:nvSpPr>
        <p:spPr>
          <a:xfrm>
            <a:off x="4293108" y="1737360"/>
            <a:ext cx="274320" cy="274320"/>
          </a:xfrm>
          <a:prstGeom prst="rect">
            <a:avLst/>
          </a:prstGeom>
          <a:solidFill>
            <a:srgbClr val="FFFFFF"/>
          </a:solidFill>
          <a:ln w="9525">
            <a:solidFill>
              <a:srgbClr val="B8B2A7"/>
            </a:solidFill>
            <a:prstDash val="solid"/>
          </a:ln>
        </p:spPr>
      </p:sp>
      <p:sp>
        <p:nvSpPr>
          <p:cNvPr id="27" name="Text 25"/>
          <p:cNvSpPr txBox="1"/>
          <p:nvPr/>
        </p:nvSpPr>
        <p:spPr>
          <a:xfrm>
            <a:off x="429310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28" name="Shape 26"/>
          <p:cNvSpPr/>
          <p:nvPr/>
        </p:nvSpPr>
        <p:spPr>
          <a:xfrm>
            <a:off x="4608576" y="1737360"/>
            <a:ext cx="274320" cy="274320"/>
          </a:xfrm>
          <a:prstGeom prst="rect">
            <a:avLst/>
          </a:prstGeom>
          <a:solidFill>
            <a:srgbClr val="FFFFFF"/>
          </a:solidFill>
          <a:ln w="9525">
            <a:solidFill>
              <a:srgbClr val="B8B2A7"/>
            </a:solidFill>
            <a:prstDash val="solid"/>
          </a:ln>
        </p:spPr>
      </p:sp>
      <p:sp>
        <p:nvSpPr>
          <p:cNvPr id="29" name="Text 27"/>
          <p:cNvSpPr txBox="1"/>
          <p:nvPr/>
        </p:nvSpPr>
        <p:spPr>
          <a:xfrm>
            <a:off x="460857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30" name="Shape 28"/>
          <p:cNvSpPr/>
          <p:nvPr/>
        </p:nvSpPr>
        <p:spPr>
          <a:xfrm>
            <a:off x="4924044" y="1737360"/>
            <a:ext cx="274320" cy="274320"/>
          </a:xfrm>
          <a:prstGeom prst="rect">
            <a:avLst/>
          </a:prstGeom>
          <a:solidFill>
            <a:srgbClr val="FFFFFF"/>
          </a:solidFill>
          <a:ln w="9525">
            <a:solidFill>
              <a:srgbClr val="B8B2A7"/>
            </a:solidFill>
            <a:prstDash val="solid"/>
          </a:ln>
        </p:spPr>
      </p:sp>
      <p:sp>
        <p:nvSpPr>
          <p:cNvPr id="31" name="Text 29"/>
          <p:cNvSpPr txBox="1"/>
          <p:nvPr/>
        </p:nvSpPr>
        <p:spPr>
          <a:xfrm>
            <a:off x="492404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2" name="Shape 30"/>
          <p:cNvSpPr/>
          <p:nvPr/>
        </p:nvSpPr>
        <p:spPr>
          <a:xfrm>
            <a:off x="5239512" y="1737360"/>
            <a:ext cx="274320" cy="274320"/>
          </a:xfrm>
          <a:prstGeom prst="rect">
            <a:avLst/>
          </a:prstGeom>
          <a:solidFill>
            <a:srgbClr val="FFFFFF"/>
          </a:solidFill>
          <a:ln w="9525">
            <a:solidFill>
              <a:srgbClr val="B8B2A7"/>
            </a:solidFill>
            <a:prstDash val="solid"/>
          </a:ln>
        </p:spPr>
      </p:sp>
      <p:sp>
        <p:nvSpPr>
          <p:cNvPr id="33" name="Text 31"/>
          <p:cNvSpPr txBox="1"/>
          <p:nvPr/>
        </p:nvSpPr>
        <p:spPr>
          <a:xfrm>
            <a:off x="523951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4" name="Shape 32"/>
          <p:cNvSpPr/>
          <p:nvPr/>
        </p:nvSpPr>
        <p:spPr>
          <a:xfrm>
            <a:off x="5554980" y="1737360"/>
            <a:ext cx="274320" cy="274320"/>
          </a:xfrm>
          <a:prstGeom prst="rect">
            <a:avLst/>
          </a:prstGeom>
          <a:solidFill>
            <a:srgbClr val="FFFFFF"/>
          </a:solidFill>
          <a:ln w="9525">
            <a:solidFill>
              <a:srgbClr val="B8B2A7"/>
            </a:solidFill>
            <a:prstDash val="solid"/>
          </a:ln>
        </p:spPr>
      </p:sp>
      <p:sp>
        <p:nvSpPr>
          <p:cNvPr id="35" name="Text 33"/>
          <p:cNvSpPr txBox="1"/>
          <p:nvPr/>
        </p:nvSpPr>
        <p:spPr>
          <a:xfrm>
            <a:off x="555498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36" name="Shape 34"/>
          <p:cNvSpPr/>
          <p:nvPr/>
        </p:nvSpPr>
        <p:spPr>
          <a:xfrm>
            <a:off x="5870448" y="1737360"/>
            <a:ext cx="274320" cy="274320"/>
          </a:xfrm>
          <a:prstGeom prst="rect">
            <a:avLst/>
          </a:prstGeom>
          <a:solidFill>
            <a:srgbClr val="FFFFFF"/>
          </a:solidFill>
          <a:ln w="9525">
            <a:solidFill>
              <a:srgbClr val="B8B2A7"/>
            </a:solidFill>
            <a:prstDash val="solid"/>
          </a:ln>
        </p:spPr>
      </p:sp>
      <p:sp>
        <p:nvSpPr>
          <p:cNvPr id="37" name="Text 35"/>
          <p:cNvSpPr txBox="1"/>
          <p:nvPr/>
        </p:nvSpPr>
        <p:spPr>
          <a:xfrm>
            <a:off x="587044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38" name="Shape 36"/>
          <p:cNvSpPr/>
          <p:nvPr/>
        </p:nvSpPr>
        <p:spPr>
          <a:xfrm>
            <a:off x="6185916" y="1737360"/>
            <a:ext cx="274320" cy="274320"/>
          </a:xfrm>
          <a:prstGeom prst="rect">
            <a:avLst/>
          </a:prstGeom>
          <a:solidFill>
            <a:srgbClr val="FFFFFF"/>
          </a:solidFill>
          <a:ln w="9525">
            <a:solidFill>
              <a:srgbClr val="B8B2A7"/>
            </a:solidFill>
            <a:prstDash val="solid"/>
          </a:ln>
        </p:spPr>
      </p:sp>
      <p:sp>
        <p:nvSpPr>
          <p:cNvPr id="39" name="Text 37"/>
          <p:cNvSpPr txBox="1"/>
          <p:nvPr/>
        </p:nvSpPr>
        <p:spPr>
          <a:xfrm>
            <a:off x="618591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40" name="Shape 38"/>
          <p:cNvSpPr/>
          <p:nvPr/>
        </p:nvSpPr>
        <p:spPr>
          <a:xfrm>
            <a:off x="6501384" y="1737360"/>
            <a:ext cx="274320" cy="274320"/>
          </a:xfrm>
          <a:prstGeom prst="rect">
            <a:avLst/>
          </a:prstGeom>
          <a:solidFill>
            <a:srgbClr val="FFFFFF"/>
          </a:solidFill>
          <a:ln w="9525">
            <a:solidFill>
              <a:srgbClr val="B8B2A7"/>
            </a:solidFill>
            <a:prstDash val="solid"/>
          </a:ln>
        </p:spPr>
      </p:sp>
      <p:sp>
        <p:nvSpPr>
          <p:cNvPr id="41" name="Text 39"/>
          <p:cNvSpPr txBox="1"/>
          <p:nvPr/>
        </p:nvSpPr>
        <p:spPr>
          <a:xfrm>
            <a:off x="650138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42" name="Shape 40"/>
          <p:cNvSpPr/>
          <p:nvPr/>
        </p:nvSpPr>
        <p:spPr>
          <a:xfrm>
            <a:off x="6816852" y="1737360"/>
            <a:ext cx="274320" cy="274320"/>
          </a:xfrm>
          <a:prstGeom prst="rect">
            <a:avLst/>
          </a:prstGeom>
          <a:solidFill>
            <a:srgbClr val="FFFFFF"/>
          </a:solidFill>
          <a:ln w="9525">
            <a:solidFill>
              <a:srgbClr val="B8B2A7"/>
            </a:solidFill>
            <a:prstDash val="solid"/>
          </a:ln>
        </p:spPr>
      </p:sp>
      <p:sp>
        <p:nvSpPr>
          <p:cNvPr id="43" name="Text 41"/>
          <p:cNvSpPr txBox="1"/>
          <p:nvPr/>
        </p:nvSpPr>
        <p:spPr>
          <a:xfrm>
            <a:off x="681685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4" name="Shape 42"/>
          <p:cNvSpPr/>
          <p:nvPr/>
        </p:nvSpPr>
        <p:spPr>
          <a:xfrm>
            <a:off x="7132320" y="1737360"/>
            <a:ext cx="274320" cy="274320"/>
          </a:xfrm>
          <a:prstGeom prst="rect">
            <a:avLst/>
          </a:prstGeom>
          <a:solidFill>
            <a:srgbClr val="FFFFFF"/>
          </a:solidFill>
          <a:ln w="9525">
            <a:solidFill>
              <a:srgbClr val="B8B2A7"/>
            </a:solidFill>
            <a:prstDash val="solid"/>
          </a:ln>
        </p:spPr>
      </p:sp>
      <p:sp>
        <p:nvSpPr>
          <p:cNvPr id="45" name="Text 43"/>
          <p:cNvSpPr txBox="1"/>
          <p:nvPr/>
        </p:nvSpPr>
        <p:spPr>
          <a:xfrm>
            <a:off x="713232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6" name="Shape 44"/>
          <p:cNvSpPr/>
          <p:nvPr/>
        </p:nvSpPr>
        <p:spPr>
          <a:xfrm>
            <a:off x="7447788" y="1737360"/>
            <a:ext cx="274320" cy="274320"/>
          </a:xfrm>
          <a:prstGeom prst="rect">
            <a:avLst/>
          </a:prstGeom>
          <a:solidFill>
            <a:srgbClr val="FFFFFF"/>
          </a:solidFill>
          <a:ln w="9525">
            <a:solidFill>
              <a:srgbClr val="B8B2A7"/>
            </a:solidFill>
            <a:prstDash val="solid"/>
          </a:ln>
        </p:spPr>
      </p:sp>
      <p:sp>
        <p:nvSpPr>
          <p:cNvPr id="47" name="Text 45"/>
          <p:cNvSpPr txBox="1"/>
          <p:nvPr/>
        </p:nvSpPr>
        <p:spPr>
          <a:xfrm>
            <a:off x="744778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48" name="Text 46"/>
          <p:cNvSpPr txBox="1"/>
          <p:nvPr/>
        </p:nvSpPr>
        <p:spPr>
          <a:xfrm>
            <a:off x="7772400" y="1737360"/>
            <a:ext cx="274320" cy="274320"/>
          </a:xfrm>
          <a:prstGeom prst="rect">
            <a:avLst/>
          </a:prstGeom>
          <a:noFill/>
          <a:ln/>
        </p:spPr>
        <p:txBody>
          <a:bodyPr wrap="square" lIns="0" tIns="0" rIns="0" bIns="0" rtlCol="0" anchor="ctr"/>
          <a:lstStyle/>
          <a:p>
            <a:pPr indent="0" marL="0">
              <a:buNone/>
            </a:pPr>
            <a:r>
              <a:rPr lang="en-US" sz="1400" dirty="0">
                <a:solidFill>
                  <a:schemeClr val="tx1"/>
                </a:solidFill>
              </a:rPr>
              <a:t>…</a:t>
            </a:r>
            <a:endParaRPr lang="en-US" sz="1400" dirty="0"/>
          </a:p>
        </p:txBody>
      </p:sp>
      <p:sp>
        <p:nvSpPr>
          <p:cNvPr id="49" name="Text 47"/>
          <p:cNvSpPr txBox="1"/>
          <p:nvPr/>
        </p:nvSpPr>
        <p:spPr>
          <a:xfrm>
            <a:off x="822960" y="2194560"/>
            <a:ext cx="6400800" cy="320040"/>
          </a:xfrm>
          <a:prstGeom prst="rect">
            <a:avLst/>
          </a:prstGeom>
          <a:noFill/>
          <a:ln/>
        </p:spPr>
        <p:txBody>
          <a:bodyPr wrap="square" lIns="0" tIns="0" rIns="0" bIns="0" rtlCol="0" anchor="t"/>
          <a:lstStyle/>
          <a:p>
            <a:pPr indent="0" marL="0">
              <a:buNone/>
            </a:pPr>
            <a:r>
              <a:rPr lang="en-US" sz="1400" b="1" dirty="0">
                <a:solidFill>
                  <a:schemeClr val="tx1"/>
                </a:solidFill>
              </a:rPr>
              <a:t>Gray-code order: each step changes exactly one choice by one</a:t>
            </a:r>
            <a:endParaRPr lang="en-US" sz="1400" dirty="0"/>
          </a:p>
        </p:txBody>
      </p:sp>
      <p:sp>
        <p:nvSpPr>
          <p:cNvPr id="50" name="Text 48"/>
          <p:cNvSpPr txBox="1"/>
          <p:nvPr/>
        </p:nvSpPr>
        <p:spPr>
          <a:xfrm>
            <a:off x="822960" y="2834640"/>
            <a:ext cx="6400800" cy="274320"/>
          </a:xfrm>
          <a:prstGeom prst="rect">
            <a:avLst/>
          </a:prstGeom>
          <a:noFill/>
          <a:ln/>
        </p:spPr>
        <p:txBody>
          <a:bodyPr wrap="square" lIns="0" tIns="0" rIns="0" bIns="0" rtlCol="0" anchor="t"/>
          <a:lstStyle/>
          <a:p>
            <a:pPr indent="0" marL="0">
              <a:buNone/>
            </a:pPr>
            <a:r>
              <a:rPr lang="en-US" sz="1200" dirty="0">
                <a:solidFill>
                  <a:schemeClr val="tx2"/>
                </a:solidFill>
              </a:rPr>
              <a:t>39 running spectrum sums D(k), kept up to date</a:t>
            </a:r>
            <a:endParaRPr lang="en-US" sz="1200" dirty="0"/>
          </a:p>
        </p:txBody>
      </p:sp>
      <p:sp>
        <p:nvSpPr>
          <p:cNvPr id="51" name="Shape 49"/>
          <p:cNvSpPr/>
          <p:nvPr/>
        </p:nvSpPr>
        <p:spPr>
          <a:xfrm>
            <a:off x="822960" y="3931920"/>
            <a:ext cx="365760" cy="274320"/>
          </a:xfrm>
          <a:prstGeom prst="rect">
            <a:avLst/>
          </a:prstGeom>
          <a:solidFill>
            <a:srgbClr val="D9D4CC"/>
          </a:solidFill>
          <a:ln w="12700">
            <a:solidFill>
              <a:srgbClr val="D9D4CC"/>
            </a:solidFill>
            <a:prstDash val="solid"/>
          </a:ln>
        </p:spPr>
      </p:sp>
      <p:sp>
        <p:nvSpPr>
          <p:cNvPr id="52" name="Shape 50"/>
          <p:cNvSpPr/>
          <p:nvPr/>
        </p:nvSpPr>
        <p:spPr>
          <a:xfrm>
            <a:off x="1325880" y="3602736"/>
            <a:ext cx="365760" cy="603504"/>
          </a:xfrm>
          <a:prstGeom prst="rect">
            <a:avLst/>
          </a:prstGeom>
          <a:solidFill>
            <a:srgbClr val="D9D4CC"/>
          </a:solidFill>
          <a:ln w="12700">
            <a:solidFill>
              <a:srgbClr val="D9D4CC"/>
            </a:solidFill>
            <a:prstDash val="solid"/>
          </a:ln>
        </p:spPr>
      </p:sp>
      <p:sp>
        <p:nvSpPr>
          <p:cNvPr id="53" name="Shape 51"/>
          <p:cNvSpPr/>
          <p:nvPr/>
        </p:nvSpPr>
        <p:spPr>
          <a:xfrm>
            <a:off x="1828800" y="3273552"/>
            <a:ext cx="365760" cy="932688"/>
          </a:xfrm>
          <a:prstGeom prst="rect">
            <a:avLst/>
          </a:prstGeom>
          <a:solidFill>
            <a:srgbClr val="D9D4CC"/>
          </a:solidFill>
          <a:ln w="12700">
            <a:solidFill>
              <a:srgbClr val="D9D4CC"/>
            </a:solidFill>
            <a:prstDash val="solid"/>
          </a:ln>
        </p:spPr>
      </p:sp>
      <p:sp>
        <p:nvSpPr>
          <p:cNvPr id="54" name="Shape 52"/>
          <p:cNvSpPr/>
          <p:nvPr/>
        </p:nvSpPr>
        <p:spPr>
          <a:xfrm>
            <a:off x="2331720" y="3767328"/>
            <a:ext cx="365760" cy="438912"/>
          </a:xfrm>
          <a:prstGeom prst="rect">
            <a:avLst/>
          </a:prstGeom>
          <a:solidFill>
            <a:srgbClr val="D9D4CC"/>
          </a:solidFill>
          <a:ln w="12700">
            <a:solidFill>
              <a:srgbClr val="D9D4CC"/>
            </a:solidFill>
            <a:prstDash val="solid"/>
          </a:ln>
        </p:spPr>
      </p:sp>
      <p:sp>
        <p:nvSpPr>
          <p:cNvPr id="55" name="Shape 53"/>
          <p:cNvSpPr/>
          <p:nvPr/>
        </p:nvSpPr>
        <p:spPr>
          <a:xfrm>
            <a:off x="2834640" y="3438144"/>
            <a:ext cx="365760" cy="768096"/>
          </a:xfrm>
          <a:prstGeom prst="rect">
            <a:avLst/>
          </a:prstGeom>
          <a:solidFill>
            <a:srgbClr val="8C7B5E"/>
          </a:solidFill>
          <a:ln w="12700">
            <a:solidFill>
              <a:srgbClr val="8C7B5E"/>
            </a:solidFill>
            <a:prstDash val="solid"/>
          </a:ln>
        </p:spPr>
      </p:sp>
      <p:sp>
        <p:nvSpPr>
          <p:cNvPr id="56" name="Shape 54"/>
          <p:cNvSpPr/>
          <p:nvPr/>
        </p:nvSpPr>
        <p:spPr>
          <a:xfrm>
            <a:off x="3337560" y="3931920"/>
            <a:ext cx="365760" cy="274320"/>
          </a:xfrm>
          <a:prstGeom prst="rect">
            <a:avLst/>
          </a:prstGeom>
          <a:solidFill>
            <a:srgbClr val="D9D4CC"/>
          </a:solidFill>
          <a:ln w="12700">
            <a:solidFill>
              <a:srgbClr val="D9D4CC"/>
            </a:solidFill>
            <a:prstDash val="solid"/>
          </a:ln>
        </p:spPr>
      </p:sp>
      <p:sp>
        <p:nvSpPr>
          <p:cNvPr id="57" name="Shape 55"/>
          <p:cNvSpPr/>
          <p:nvPr/>
        </p:nvSpPr>
        <p:spPr>
          <a:xfrm>
            <a:off x="3840480" y="3602736"/>
            <a:ext cx="365760" cy="603504"/>
          </a:xfrm>
          <a:prstGeom prst="rect">
            <a:avLst/>
          </a:prstGeom>
          <a:solidFill>
            <a:srgbClr val="D9D4CC"/>
          </a:solidFill>
          <a:ln w="12700">
            <a:solidFill>
              <a:srgbClr val="D9D4CC"/>
            </a:solidFill>
            <a:prstDash val="solid"/>
          </a:ln>
        </p:spPr>
      </p:sp>
      <p:sp>
        <p:nvSpPr>
          <p:cNvPr id="58" name="Shape 56"/>
          <p:cNvSpPr/>
          <p:nvPr/>
        </p:nvSpPr>
        <p:spPr>
          <a:xfrm>
            <a:off x="4343400" y="3273552"/>
            <a:ext cx="365760" cy="932688"/>
          </a:xfrm>
          <a:prstGeom prst="rect">
            <a:avLst/>
          </a:prstGeom>
          <a:solidFill>
            <a:srgbClr val="D9D4CC"/>
          </a:solidFill>
          <a:ln w="12700">
            <a:solidFill>
              <a:srgbClr val="D9D4CC"/>
            </a:solidFill>
            <a:prstDash val="solid"/>
          </a:ln>
        </p:spPr>
      </p:sp>
      <p:sp>
        <p:nvSpPr>
          <p:cNvPr id="59" name="Shape 57"/>
          <p:cNvSpPr/>
          <p:nvPr/>
        </p:nvSpPr>
        <p:spPr>
          <a:xfrm>
            <a:off x="4846320" y="3767328"/>
            <a:ext cx="365760" cy="438912"/>
          </a:xfrm>
          <a:prstGeom prst="rect">
            <a:avLst/>
          </a:prstGeom>
          <a:solidFill>
            <a:srgbClr val="D9D4CC"/>
          </a:solidFill>
          <a:ln w="12700">
            <a:solidFill>
              <a:srgbClr val="D9D4CC"/>
            </a:solidFill>
            <a:prstDash val="solid"/>
          </a:ln>
        </p:spPr>
      </p:sp>
      <p:sp>
        <p:nvSpPr>
          <p:cNvPr id="60" name="Shape 58"/>
          <p:cNvSpPr/>
          <p:nvPr/>
        </p:nvSpPr>
        <p:spPr>
          <a:xfrm>
            <a:off x="5349240" y="3438144"/>
            <a:ext cx="365760" cy="768096"/>
          </a:xfrm>
          <a:prstGeom prst="rect">
            <a:avLst/>
          </a:prstGeom>
          <a:solidFill>
            <a:srgbClr val="D9D4CC"/>
          </a:solidFill>
          <a:ln w="12700">
            <a:solidFill>
              <a:srgbClr val="D9D4CC"/>
            </a:solidFill>
            <a:prstDash val="solid"/>
          </a:ln>
        </p:spPr>
      </p:sp>
      <p:sp>
        <p:nvSpPr>
          <p:cNvPr id="61" name="Shape 59"/>
          <p:cNvSpPr/>
          <p:nvPr/>
        </p:nvSpPr>
        <p:spPr>
          <a:xfrm>
            <a:off x="5852160" y="3931920"/>
            <a:ext cx="365760" cy="274320"/>
          </a:xfrm>
          <a:prstGeom prst="rect">
            <a:avLst/>
          </a:prstGeom>
          <a:solidFill>
            <a:srgbClr val="D9D4CC"/>
          </a:solidFill>
          <a:ln w="12700">
            <a:solidFill>
              <a:srgbClr val="D9D4CC"/>
            </a:solidFill>
            <a:prstDash val="solid"/>
          </a:ln>
        </p:spPr>
      </p:sp>
      <p:sp>
        <p:nvSpPr>
          <p:cNvPr id="62" name="Shape 60"/>
          <p:cNvSpPr/>
          <p:nvPr/>
        </p:nvSpPr>
        <p:spPr>
          <a:xfrm>
            <a:off x="6355080" y="3602736"/>
            <a:ext cx="365760" cy="603504"/>
          </a:xfrm>
          <a:prstGeom prst="rect">
            <a:avLst/>
          </a:prstGeom>
          <a:solidFill>
            <a:srgbClr val="D9D4CC"/>
          </a:solidFill>
          <a:ln w="12700">
            <a:solidFill>
              <a:srgbClr val="D9D4CC"/>
            </a:solidFill>
            <a:prstDash val="solid"/>
          </a:ln>
        </p:spPr>
      </p:sp>
      <p:sp>
        <p:nvSpPr>
          <p:cNvPr id="63" name="Shape 61"/>
          <p:cNvSpPr/>
          <p:nvPr/>
        </p:nvSpPr>
        <p:spPr>
          <a:xfrm>
            <a:off x="6858000" y="3273552"/>
            <a:ext cx="365760" cy="932688"/>
          </a:xfrm>
          <a:prstGeom prst="rect">
            <a:avLst/>
          </a:prstGeom>
          <a:solidFill>
            <a:srgbClr val="D9D4CC"/>
          </a:solidFill>
          <a:ln w="12700">
            <a:solidFill>
              <a:srgbClr val="D9D4CC"/>
            </a:solidFill>
            <a:prstDash val="solid"/>
          </a:ln>
        </p:spPr>
      </p:sp>
      <p:sp>
        <p:nvSpPr>
          <p:cNvPr id="64" name="Shape 62"/>
          <p:cNvSpPr/>
          <p:nvPr/>
        </p:nvSpPr>
        <p:spPr>
          <a:xfrm>
            <a:off x="822960" y="4206240"/>
            <a:ext cx="6400800" cy="0"/>
          </a:xfrm>
          <a:prstGeom prst="line">
            <a:avLst/>
          </a:prstGeom>
          <a:noFill/>
          <a:ln w="9525">
            <a:solidFill>
              <a:srgbClr val="B8B2A7"/>
            </a:solidFill>
            <a:prstDash val="solid"/>
          </a:ln>
        </p:spPr>
      </p:sp>
      <p:sp>
        <p:nvSpPr>
          <p:cNvPr id="65" name="Shape 63"/>
          <p:cNvSpPr/>
          <p:nvPr/>
        </p:nvSpPr>
        <p:spPr>
          <a:xfrm>
            <a:off x="822960" y="3246120"/>
            <a:ext cx="6400800" cy="0"/>
          </a:xfrm>
          <a:prstGeom prst="line">
            <a:avLst/>
          </a:prstGeom>
          <a:noFill/>
          <a:ln w="12700">
            <a:solidFill>
              <a:srgbClr val="8C7B5E"/>
            </a:solidFill>
            <a:prstDash val="dash"/>
          </a:ln>
        </p:spPr>
      </p:sp>
      <p:sp>
        <p:nvSpPr>
          <p:cNvPr id="66" name="Text 64"/>
          <p:cNvSpPr txBox="1"/>
          <p:nvPr/>
        </p:nvSpPr>
        <p:spPr>
          <a:xfrm>
            <a:off x="6035040" y="2971800"/>
            <a:ext cx="1280160" cy="274320"/>
          </a:xfrm>
          <a:prstGeom prst="rect">
            <a:avLst/>
          </a:prstGeom>
          <a:noFill/>
          <a:ln/>
        </p:spPr>
        <p:txBody>
          <a:bodyPr wrap="square" lIns="0" tIns="0" rIns="0" bIns="0" rtlCol="0" anchor="t"/>
          <a:lstStyle/>
          <a:p>
            <a:pPr indent="0" marL="0">
              <a:buNone/>
            </a:pPr>
            <a:r>
              <a:rPr lang="en-US" sz="1200" dirty="0">
                <a:solidFill>
                  <a:srgbClr val="8C7B5E"/>
                </a:solidFill>
              </a:rPr>
              <a:t>|D(k)|² ≤ 236</a:t>
            </a:r>
            <a:endParaRPr lang="en-US" sz="1200" dirty="0"/>
          </a:p>
        </p:txBody>
      </p:sp>
      <p:sp>
        <p:nvSpPr>
          <p:cNvPr id="67" name="Text 65"/>
          <p:cNvSpPr txBox="1"/>
          <p:nvPr/>
        </p:nvSpPr>
        <p:spPr>
          <a:xfrm>
            <a:off x="822960" y="4343400"/>
            <a:ext cx="6400800" cy="365760"/>
          </a:xfrm>
          <a:prstGeom prst="rect">
            <a:avLst/>
          </a:prstGeom>
          <a:noFill/>
          <a:ln/>
        </p:spPr>
        <p:txBody>
          <a:bodyPr wrap="square" lIns="0" tIns="0" rIns="0" bIns="0" rtlCol="0" anchor="t"/>
          <a:lstStyle/>
          <a:p>
            <a:pPr indent="0" marL="0">
              <a:buNone/>
            </a:pPr>
            <a:r>
              <a:rPr lang="en-US" sz="1400" dirty="0">
                <a:solidFill>
                  <a:schemeClr val="tx1"/>
                </a:solidFill>
              </a:rPr>
              <a:t>one complex add per frequency per step, then compare against the limit</a:t>
            </a:r>
            <a:endParaRPr lang="en-US" sz="1400" dirty="0"/>
          </a:p>
        </p:txBody>
      </p:sp>
      <p:sp>
        <p:nvSpPr>
          <p:cNvPr id="68" name="Text 66"/>
          <p:cNvSpPr txBox="1"/>
          <p:nvPr/>
        </p:nvSpPr>
        <p:spPr>
          <a:xfrm>
            <a:off x="7863840" y="1463040"/>
            <a:ext cx="393192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3³⁰ ≈ 2 × 10¹⁴</a:t>
            </a:r>
            <a:endParaRPr lang="en-US" sz="3000" dirty="0"/>
          </a:p>
        </p:txBody>
      </p:sp>
      <p:sp>
        <p:nvSpPr>
          <p:cNvPr id="69" name="Text 67"/>
          <p:cNvSpPr txBox="1"/>
          <p:nvPr/>
        </p:nvSpPr>
        <p:spPr>
          <a:xfrm>
            <a:off x="7863840" y="2331720"/>
            <a:ext cx="3931920" cy="731520"/>
          </a:xfrm>
          <a:prstGeom prst="rect">
            <a:avLst/>
          </a:prstGeom>
          <a:noFill/>
          <a:ln/>
        </p:spPr>
        <p:txBody>
          <a:bodyPr wrap="square" lIns="0" tIns="0" rIns="0" bIns="0" rtlCol="0" anchor="t"/>
          <a:lstStyle/>
          <a:p>
            <a:pPr algn="l" indent="0" marL="0">
              <a:buNone/>
            </a:pPr>
            <a:r>
              <a:rPr lang="en-US" sz="1300" dirty="0">
                <a:solidFill>
                  <a:schemeClr val="tx2"/>
                </a:solidFill>
              </a:rPr>
              <a:t>full sequences behind one typical survivor</a:t>
            </a:r>
            <a:endParaRPr lang="en-US" sz="1300" dirty="0"/>
          </a:p>
        </p:txBody>
      </p:sp>
      <p:sp>
        <p:nvSpPr>
          <p:cNvPr id="70" name="Text 68"/>
          <p:cNvSpPr txBox="1"/>
          <p:nvPr/>
        </p:nvSpPr>
        <p:spPr>
          <a:xfrm>
            <a:off x="7863840" y="3063240"/>
            <a:ext cx="393192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40 million / s</a:t>
            </a:r>
            <a:endParaRPr lang="en-US" sz="3000" dirty="0"/>
          </a:p>
        </p:txBody>
      </p:sp>
      <p:sp>
        <p:nvSpPr>
          <p:cNvPr id="71" name="Text 69"/>
          <p:cNvSpPr txBox="1"/>
          <p:nvPr/>
        </p:nvSpPr>
        <p:spPr>
          <a:xfrm>
            <a:off x="7863840" y="3931920"/>
            <a:ext cx="3931920" cy="731520"/>
          </a:xfrm>
          <a:prstGeom prst="rect">
            <a:avLst/>
          </a:prstGeom>
          <a:noFill/>
          <a:ln/>
        </p:spPr>
        <p:txBody>
          <a:bodyPr wrap="square" lIns="0" tIns="0" rIns="0" bIns="0" rtlCol="0" anchor="t"/>
          <a:lstStyle/>
          <a:p>
            <a:pPr algn="l" indent="0" marL="0">
              <a:buNone/>
            </a:pPr>
            <a:r>
              <a:rPr lang="en-US" sz="1300" dirty="0">
                <a:solidFill>
                  <a:schemeClr val="tx2"/>
                </a:solidFill>
              </a:rPr>
              <a:t>states per CPU core; no branches, so it maps directly onto a GPU</a:t>
            </a:r>
            <a:endParaRPr lang="en-US" sz="1300" dirty="0"/>
          </a:p>
        </p:txBody>
      </p:sp>
      <p:sp>
        <p:nvSpPr>
          <p:cNvPr id="72" name="Text 70"/>
          <p:cNvSpPr txBox="1"/>
          <p:nvPr/>
        </p:nvSpPr>
        <p:spPr>
          <a:xfrm>
            <a:off x="7863840" y="4663440"/>
            <a:ext cx="393192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verified</a:t>
            </a:r>
            <a:endParaRPr lang="en-US" sz="3000" dirty="0"/>
          </a:p>
        </p:txBody>
      </p:sp>
      <p:sp>
        <p:nvSpPr>
          <p:cNvPr id="73" name="Text 71"/>
          <p:cNvSpPr txBox="1"/>
          <p:nvPr/>
        </p:nvSpPr>
        <p:spPr>
          <a:xfrm>
            <a:off x="7863840" y="5532120"/>
            <a:ext cx="3931920" cy="731520"/>
          </a:xfrm>
          <a:prstGeom prst="rect">
            <a:avLst/>
          </a:prstGeom>
          <a:noFill/>
          <a:ln/>
        </p:spPr>
        <p:txBody>
          <a:bodyPr wrap="square" lIns="0" tIns="0" rIns="0" bIns="0" rtlCol="0" anchor="t"/>
          <a:lstStyle/>
          <a:p>
            <a:pPr algn="l" indent="0" marL="0">
              <a:buNone/>
            </a:pPr>
            <a:r>
              <a:rPr lang="en-US" sz="1300" dirty="0">
                <a:solidFill>
                  <a:schemeClr val="tx2"/>
                </a:solidFill>
              </a:rPr>
              <a:t>every emitted sequence re-checked independently: structure, all PSDs, key</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Idea 3: symmetry, search one copy of every 108</a:t>
            </a:r>
            <a:endParaRPr lang="en-US" sz="3200" dirty="0"/>
          </a:p>
        </p:txBody>
      </p:sp>
      <p:sp>
        <p:nvSpPr>
          <p:cNvPr id="3" name="Shape 1"/>
          <p:cNvSpPr/>
          <p:nvPr/>
        </p:nvSpPr>
        <p:spPr>
          <a:xfrm>
            <a:off x="822960" y="2743200"/>
            <a:ext cx="77724" cy="77724"/>
          </a:xfrm>
          <a:prstGeom prst="rect">
            <a:avLst/>
          </a:prstGeom>
          <a:solidFill>
            <a:srgbClr val="2E2E2E"/>
          </a:solidFill>
          <a:ln w="9525">
            <a:solidFill>
              <a:srgbClr val="2E2E2E"/>
            </a:solidFill>
            <a:prstDash val="solid"/>
          </a:ln>
        </p:spPr>
      </p:sp>
      <p:sp>
        <p:nvSpPr>
          <p:cNvPr id="4" name="Shape 2"/>
          <p:cNvSpPr/>
          <p:nvPr/>
        </p:nvSpPr>
        <p:spPr>
          <a:xfrm>
            <a:off x="914400" y="2743200"/>
            <a:ext cx="77724" cy="77724"/>
          </a:xfrm>
          <a:prstGeom prst="rect">
            <a:avLst/>
          </a:prstGeom>
          <a:solidFill>
            <a:srgbClr val="FFFFFF"/>
          </a:solidFill>
          <a:ln w="9525">
            <a:solidFill>
              <a:srgbClr val="B8B2A7"/>
            </a:solidFill>
            <a:prstDash val="solid"/>
          </a:ln>
        </p:spPr>
      </p:sp>
      <p:sp>
        <p:nvSpPr>
          <p:cNvPr id="5" name="Shape 3"/>
          <p:cNvSpPr/>
          <p:nvPr/>
        </p:nvSpPr>
        <p:spPr>
          <a:xfrm>
            <a:off x="1005840" y="2743200"/>
            <a:ext cx="77724" cy="77724"/>
          </a:xfrm>
          <a:prstGeom prst="rect">
            <a:avLst/>
          </a:prstGeom>
          <a:solidFill>
            <a:srgbClr val="FFFFFF"/>
          </a:solidFill>
          <a:ln w="9525">
            <a:solidFill>
              <a:srgbClr val="B8B2A7"/>
            </a:solidFill>
            <a:prstDash val="solid"/>
          </a:ln>
        </p:spPr>
      </p:sp>
      <p:sp>
        <p:nvSpPr>
          <p:cNvPr id="6" name="Shape 4"/>
          <p:cNvSpPr/>
          <p:nvPr/>
        </p:nvSpPr>
        <p:spPr>
          <a:xfrm>
            <a:off x="1097280" y="2743200"/>
            <a:ext cx="77724" cy="77724"/>
          </a:xfrm>
          <a:prstGeom prst="rect">
            <a:avLst/>
          </a:prstGeom>
          <a:solidFill>
            <a:srgbClr val="FFFFFF"/>
          </a:solidFill>
          <a:ln w="9525">
            <a:solidFill>
              <a:srgbClr val="B8B2A7"/>
            </a:solidFill>
            <a:prstDash val="solid"/>
          </a:ln>
        </p:spPr>
      </p:sp>
      <p:sp>
        <p:nvSpPr>
          <p:cNvPr id="7" name="Shape 5"/>
          <p:cNvSpPr/>
          <p:nvPr/>
        </p:nvSpPr>
        <p:spPr>
          <a:xfrm>
            <a:off x="1188720" y="2743200"/>
            <a:ext cx="77724" cy="77724"/>
          </a:xfrm>
          <a:prstGeom prst="rect">
            <a:avLst/>
          </a:prstGeom>
          <a:solidFill>
            <a:srgbClr val="2E2E2E"/>
          </a:solidFill>
          <a:ln w="9525">
            <a:solidFill>
              <a:srgbClr val="2E2E2E"/>
            </a:solidFill>
            <a:prstDash val="solid"/>
          </a:ln>
        </p:spPr>
      </p:sp>
      <p:sp>
        <p:nvSpPr>
          <p:cNvPr id="8" name="Shape 6"/>
          <p:cNvSpPr/>
          <p:nvPr/>
        </p:nvSpPr>
        <p:spPr>
          <a:xfrm>
            <a:off x="1280160" y="2743200"/>
            <a:ext cx="77724" cy="77724"/>
          </a:xfrm>
          <a:prstGeom prst="rect">
            <a:avLst/>
          </a:prstGeom>
          <a:solidFill>
            <a:srgbClr val="FFFFFF"/>
          </a:solidFill>
          <a:ln w="9525">
            <a:solidFill>
              <a:srgbClr val="B8B2A7"/>
            </a:solidFill>
            <a:prstDash val="solid"/>
          </a:ln>
        </p:spPr>
      </p:sp>
      <p:sp>
        <p:nvSpPr>
          <p:cNvPr id="9" name="Shape 7"/>
          <p:cNvSpPr/>
          <p:nvPr/>
        </p:nvSpPr>
        <p:spPr>
          <a:xfrm>
            <a:off x="1371600" y="2743200"/>
            <a:ext cx="77724" cy="77724"/>
          </a:xfrm>
          <a:prstGeom prst="rect">
            <a:avLst/>
          </a:prstGeom>
          <a:solidFill>
            <a:srgbClr val="FFFFFF"/>
          </a:solidFill>
          <a:ln w="9525">
            <a:solidFill>
              <a:srgbClr val="B8B2A7"/>
            </a:solidFill>
            <a:prstDash val="solid"/>
          </a:ln>
        </p:spPr>
      </p:sp>
      <p:sp>
        <p:nvSpPr>
          <p:cNvPr id="10" name="Shape 8"/>
          <p:cNvSpPr/>
          <p:nvPr/>
        </p:nvSpPr>
        <p:spPr>
          <a:xfrm>
            <a:off x="1463040" y="2743200"/>
            <a:ext cx="77724" cy="77724"/>
          </a:xfrm>
          <a:prstGeom prst="rect">
            <a:avLst/>
          </a:prstGeom>
          <a:solidFill>
            <a:srgbClr val="FFFFFF"/>
          </a:solidFill>
          <a:ln w="9525">
            <a:solidFill>
              <a:srgbClr val="B8B2A7"/>
            </a:solidFill>
            <a:prstDash val="solid"/>
          </a:ln>
        </p:spPr>
      </p:sp>
      <p:sp>
        <p:nvSpPr>
          <p:cNvPr id="11" name="Shape 9"/>
          <p:cNvSpPr/>
          <p:nvPr/>
        </p:nvSpPr>
        <p:spPr>
          <a:xfrm>
            <a:off x="1554480" y="2743200"/>
            <a:ext cx="77724" cy="77724"/>
          </a:xfrm>
          <a:prstGeom prst="rect">
            <a:avLst/>
          </a:prstGeom>
          <a:solidFill>
            <a:srgbClr val="2E2E2E"/>
          </a:solidFill>
          <a:ln w="9525">
            <a:solidFill>
              <a:srgbClr val="2E2E2E"/>
            </a:solidFill>
            <a:prstDash val="solid"/>
          </a:ln>
        </p:spPr>
      </p:sp>
      <p:sp>
        <p:nvSpPr>
          <p:cNvPr id="12" name="Shape 10"/>
          <p:cNvSpPr/>
          <p:nvPr/>
        </p:nvSpPr>
        <p:spPr>
          <a:xfrm>
            <a:off x="1645920" y="2743200"/>
            <a:ext cx="77724" cy="77724"/>
          </a:xfrm>
          <a:prstGeom prst="rect">
            <a:avLst/>
          </a:prstGeom>
          <a:solidFill>
            <a:srgbClr val="2E2E2E"/>
          </a:solidFill>
          <a:ln w="9525">
            <a:solidFill>
              <a:srgbClr val="2E2E2E"/>
            </a:solidFill>
            <a:prstDash val="solid"/>
          </a:ln>
        </p:spPr>
      </p:sp>
      <p:sp>
        <p:nvSpPr>
          <p:cNvPr id="13" name="Shape 11"/>
          <p:cNvSpPr/>
          <p:nvPr/>
        </p:nvSpPr>
        <p:spPr>
          <a:xfrm>
            <a:off x="1737360" y="2743200"/>
            <a:ext cx="77724" cy="77724"/>
          </a:xfrm>
          <a:prstGeom prst="rect">
            <a:avLst/>
          </a:prstGeom>
          <a:solidFill>
            <a:srgbClr val="2E2E2E"/>
          </a:solidFill>
          <a:ln w="9525">
            <a:solidFill>
              <a:srgbClr val="2E2E2E"/>
            </a:solidFill>
            <a:prstDash val="solid"/>
          </a:ln>
        </p:spPr>
      </p:sp>
      <p:sp>
        <p:nvSpPr>
          <p:cNvPr id="14" name="Shape 12"/>
          <p:cNvSpPr/>
          <p:nvPr/>
        </p:nvSpPr>
        <p:spPr>
          <a:xfrm>
            <a:off x="1828800" y="2743200"/>
            <a:ext cx="77724" cy="77724"/>
          </a:xfrm>
          <a:prstGeom prst="rect">
            <a:avLst/>
          </a:prstGeom>
          <a:solidFill>
            <a:srgbClr val="FFFFFF"/>
          </a:solidFill>
          <a:ln w="9525">
            <a:solidFill>
              <a:srgbClr val="B8B2A7"/>
            </a:solidFill>
            <a:prstDash val="solid"/>
          </a:ln>
        </p:spPr>
      </p:sp>
      <p:sp>
        <p:nvSpPr>
          <p:cNvPr id="15" name="Shape 13"/>
          <p:cNvSpPr/>
          <p:nvPr/>
        </p:nvSpPr>
        <p:spPr>
          <a:xfrm>
            <a:off x="1920240" y="2743200"/>
            <a:ext cx="77724" cy="77724"/>
          </a:xfrm>
          <a:prstGeom prst="rect">
            <a:avLst/>
          </a:prstGeom>
          <a:solidFill>
            <a:srgbClr val="2E2E2E"/>
          </a:solidFill>
          <a:ln w="9525">
            <a:solidFill>
              <a:srgbClr val="2E2E2E"/>
            </a:solidFill>
            <a:prstDash val="solid"/>
          </a:ln>
        </p:spPr>
      </p:sp>
      <p:sp>
        <p:nvSpPr>
          <p:cNvPr id="16" name="Shape 14"/>
          <p:cNvSpPr/>
          <p:nvPr/>
        </p:nvSpPr>
        <p:spPr>
          <a:xfrm>
            <a:off x="2011680" y="2743200"/>
            <a:ext cx="77724" cy="77724"/>
          </a:xfrm>
          <a:prstGeom prst="rect">
            <a:avLst/>
          </a:prstGeom>
          <a:solidFill>
            <a:srgbClr val="2E2E2E"/>
          </a:solidFill>
          <a:ln w="9525">
            <a:solidFill>
              <a:srgbClr val="2E2E2E"/>
            </a:solidFill>
            <a:prstDash val="solid"/>
          </a:ln>
        </p:spPr>
      </p:sp>
      <p:sp>
        <p:nvSpPr>
          <p:cNvPr id="17" name="Shape 15"/>
          <p:cNvSpPr/>
          <p:nvPr/>
        </p:nvSpPr>
        <p:spPr>
          <a:xfrm>
            <a:off x="2103120" y="2743200"/>
            <a:ext cx="77724" cy="77724"/>
          </a:xfrm>
          <a:prstGeom prst="rect">
            <a:avLst/>
          </a:prstGeom>
          <a:solidFill>
            <a:srgbClr val="2E2E2E"/>
          </a:solidFill>
          <a:ln w="9525">
            <a:solidFill>
              <a:srgbClr val="2E2E2E"/>
            </a:solidFill>
            <a:prstDash val="solid"/>
          </a:ln>
        </p:spPr>
      </p:sp>
      <p:sp>
        <p:nvSpPr>
          <p:cNvPr id="18" name="Shape 16"/>
          <p:cNvSpPr/>
          <p:nvPr/>
        </p:nvSpPr>
        <p:spPr>
          <a:xfrm>
            <a:off x="2194560" y="2743200"/>
            <a:ext cx="77724" cy="77724"/>
          </a:xfrm>
          <a:prstGeom prst="rect">
            <a:avLst/>
          </a:prstGeom>
          <a:solidFill>
            <a:srgbClr val="2E2E2E"/>
          </a:solidFill>
          <a:ln w="9525">
            <a:solidFill>
              <a:srgbClr val="2E2E2E"/>
            </a:solidFill>
            <a:prstDash val="solid"/>
          </a:ln>
        </p:spPr>
      </p:sp>
      <p:sp>
        <p:nvSpPr>
          <p:cNvPr id="19" name="Shape 17"/>
          <p:cNvSpPr/>
          <p:nvPr/>
        </p:nvSpPr>
        <p:spPr>
          <a:xfrm>
            <a:off x="2286000" y="2743200"/>
            <a:ext cx="77724" cy="77724"/>
          </a:xfrm>
          <a:prstGeom prst="rect">
            <a:avLst/>
          </a:prstGeom>
          <a:solidFill>
            <a:srgbClr val="2E2E2E"/>
          </a:solidFill>
          <a:ln w="9525">
            <a:solidFill>
              <a:srgbClr val="2E2E2E"/>
            </a:solidFill>
            <a:prstDash val="solid"/>
          </a:ln>
        </p:spPr>
      </p:sp>
      <p:sp>
        <p:nvSpPr>
          <p:cNvPr id="20" name="Shape 18"/>
          <p:cNvSpPr/>
          <p:nvPr/>
        </p:nvSpPr>
        <p:spPr>
          <a:xfrm>
            <a:off x="2377440" y="2743200"/>
            <a:ext cx="77724" cy="77724"/>
          </a:xfrm>
          <a:prstGeom prst="rect">
            <a:avLst/>
          </a:prstGeom>
          <a:solidFill>
            <a:srgbClr val="2E2E2E"/>
          </a:solidFill>
          <a:ln w="9525">
            <a:solidFill>
              <a:srgbClr val="2E2E2E"/>
            </a:solidFill>
            <a:prstDash val="solid"/>
          </a:ln>
        </p:spPr>
      </p:sp>
      <p:sp>
        <p:nvSpPr>
          <p:cNvPr id="21" name="Shape 19"/>
          <p:cNvSpPr/>
          <p:nvPr/>
        </p:nvSpPr>
        <p:spPr>
          <a:xfrm>
            <a:off x="2468880" y="2743200"/>
            <a:ext cx="77724" cy="77724"/>
          </a:xfrm>
          <a:prstGeom prst="rect">
            <a:avLst/>
          </a:prstGeom>
          <a:solidFill>
            <a:srgbClr val="FFFFFF"/>
          </a:solidFill>
          <a:ln w="9525">
            <a:solidFill>
              <a:srgbClr val="B8B2A7"/>
            </a:solidFill>
            <a:prstDash val="solid"/>
          </a:ln>
        </p:spPr>
      </p:sp>
      <p:sp>
        <p:nvSpPr>
          <p:cNvPr id="22" name="Shape 20"/>
          <p:cNvSpPr/>
          <p:nvPr/>
        </p:nvSpPr>
        <p:spPr>
          <a:xfrm>
            <a:off x="2560320" y="2743200"/>
            <a:ext cx="77724" cy="77724"/>
          </a:xfrm>
          <a:prstGeom prst="rect">
            <a:avLst/>
          </a:prstGeom>
          <a:solidFill>
            <a:srgbClr val="FFFFFF"/>
          </a:solidFill>
          <a:ln w="9525">
            <a:solidFill>
              <a:srgbClr val="B8B2A7"/>
            </a:solidFill>
            <a:prstDash val="solid"/>
          </a:ln>
        </p:spPr>
      </p:sp>
      <p:sp>
        <p:nvSpPr>
          <p:cNvPr id="23" name="Shape 21"/>
          <p:cNvSpPr/>
          <p:nvPr/>
        </p:nvSpPr>
        <p:spPr>
          <a:xfrm>
            <a:off x="2651760" y="2743200"/>
            <a:ext cx="77724" cy="77724"/>
          </a:xfrm>
          <a:prstGeom prst="rect">
            <a:avLst/>
          </a:prstGeom>
          <a:solidFill>
            <a:srgbClr val="2E2E2E"/>
          </a:solidFill>
          <a:ln w="9525">
            <a:solidFill>
              <a:srgbClr val="2E2E2E"/>
            </a:solidFill>
            <a:prstDash val="solid"/>
          </a:ln>
        </p:spPr>
      </p:sp>
      <p:sp>
        <p:nvSpPr>
          <p:cNvPr id="24" name="Shape 22"/>
          <p:cNvSpPr/>
          <p:nvPr/>
        </p:nvSpPr>
        <p:spPr>
          <a:xfrm>
            <a:off x="2743200" y="2743200"/>
            <a:ext cx="77724" cy="77724"/>
          </a:xfrm>
          <a:prstGeom prst="rect">
            <a:avLst/>
          </a:prstGeom>
          <a:solidFill>
            <a:srgbClr val="FFFFFF"/>
          </a:solidFill>
          <a:ln w="9525">
            <a:solidFill>
              <a:srgbClr val="B8B2A7"/>
            </a:solidFill>
            <a:prstDash val="solid"/>
          </a:ln>
        </p:spPr>
      </p:sp>
      <p:sp>
        <p:nvSpPr>
          <p:cNvPr id="25" name="Shape 23"/>
          <p:cNvSpPr/>
          <p:nvPr/>
        </p:nvSpPr>
        <p:spPr>
          <a:xfrm>
            <a:off x="2834640" y="2743200"/>
            <a:ext cx="77724" cy="77724"/>
          </a:xfrm>
          <a:prstGeom prst="rect">
            <a:avLst/>
          </a:prstGeom>
          <a:solidFill>
            <a:srgbClr val="2E2E2E"/>
          </a:solidFill>
          <a:ln w="9525">
            <a:solidFill>
              <a:srgbClr val="2E2E2E"/>
            </a:solidFill>
            <a:prstDash val="solid"/>
          </a:ln>
        </p:spPr>
      </p:sp>
      <p:sp>
        <p:nvSpPr>
          <p:cNvPr id="26" name="Shape 24"/>
          <p:cNvSpPr/>
          <p:nvPr/>
        </p:nvSpPr>
        <p:spPr>
          <a:xfrm>
            <a:off x="2926080" y="2743200"/>
            <a:ext cx="77724" cy="77724"/>
          </a:xfrm>
          <a:prstGeom prst="rect">
            <a:avLst/>
          </a:prstGeom>
          <a:solidFill>
            <a:srgbClr val="2E2E2E"/>
          </a:solidFill>
          <a:ln w="9525">
            <a:solidFill>
              <a:srgbClr val="2E2E2E"/>
            </a:solidFill>
            <a:prstDash val="solid"/>
          </a:ln>
        </p:spPr>
      </p:sp>
      <p:sp>
        <p:nvSpPr>
          <p:cNvPr id="27" name="Shape 25"/>
          <p:cNvSpPr/>
          <p:nvPr/>
        </p:nvSpPr>
        <p:spPr>
          <a:xfrm>
            <a:off x="3017520" y="2743200"/>
            <a:ext cx="77724" cy="77724"/>
          </a:xfrm>
          <a:prstGeom prst="rect">
            <a:avLst/>
          </a:prstGeom>
          <a:solidFill>
            <a:srgbClr val="FFFFFF"/>
          </a:solidFill>
          <a:ln w="9525">
            <a:solidFill>
              <a:srgbClr val="B8B2A7"/>
            </a:solidFill>
            <a:prstDash val="solid"/>
          </a:ln>
        </p:spPr>
      </p:sp>
      <p:sp>
        <p:nvSpPr>
          <p:cNvPr id="28" name="Shape 26"/>
          <p:cNvSpPr/>
          <p:nvPr/>
        </p:nvSpPr>
        <p:spPr>
          <a:xfrm>
            <a:off x="3108960" y="2743200"/>
            <a:ext cx="77724" cy="77724"/>
          </a:xfrm>
          <a:prstGeom prst="rect">
            <a:avLst/>
          </a:prstGeom>
          <a:solidFill>
            <a:srgbClr val="2E2E2E"/>
          </a:solidFill>
          <a:ln w="9525">
            <a:solidFill>
              <a:srgbClr val="2E2E2E"/>
            </a:solidFill>
            <a:prstDash val="solid"/>
          </a:ln>
        </p:spPr>
      </p:sp>
      <p:sp>
        <p:nvSpPr>
          <p:cNvPr id="29" name="Shape 27"/>
          <p:cNvSpPr/>
          <p:nvPr/>
        </p:nvSpPr>
        <p:spPr>
          <a:xfrm>
            <a:off x="3200400" y="2743200"/>
            <a:ext cx="77724" cy="77724"/>
          </a:xfrm>
          <a:prstGeom prst="rect">
            <a:avLst/>
          </a:prstGeom>
          <a:solidFill>
            <a:srgbClr val="FFFFFF"/>
          </a:solidFill>
          <a:ln w="9525">
            <a:solidFill>
              <a:srgbClr val="B8B2A7"/>
            </a:solidFill>
            <a:prstDash val="solid"/>
          </a:ln>
        </p:spPr>
      </p:sp>
      <p:sp>
        <p:nvSpPr>
          <p:cNvPr id="30" name="Shape 28"/>
          <p:cNvSpPr/>
          <p:nvPr/>
        </p:nvSpPr>
        <p:spPr>
          <a:xfrm>
            <a:off x="3291840" y="2743200"/>
            <a:ext cx="77724" cy="77724"/>
          </a:xfrm>
          <a:prstGeom prst="rect">
            <a:avLst/>
          </a:prstGeom>
          <a:solidFill>
            <a:srgbClr val="2E2E2E"/>
          </a:solidFill>
          <a:ln w="9525">
            <a:solidFill>
              <a:srgbClr val="2E2E2E"/>
            </a:solidFill>
            <a:prstDash val="solid"/>
          </a:ln>
        </p:spPr>
      </p:sp>
      <p:sp>
        <p:nvSpPr>
          <p:cNvPr id="31" name="Shape 29"/>
          <p:cNvSpPr/>
          <p:nvPr/>
        </p:nvSpPr>
        <p:spPr>
          <a:xfrm>
            <a:off x="3383280" y="2743200"/>
            <a:ext cx="77724" cy="77724"/>
          </a:xfrm>
          <a:prstGeom prst="rect">
            <a:avLst/>
          </a:prstGeom>
          <a:solidFill>
            <a:srgbClr val="FFFFFF"/>
          </a:solidFill>
          <a:ln w="9525">
            <a:solidFill>
              <a:srgbClr val="B8B2A7"/>
            </a:solidFill>
            <a:prstDash val="solid"/>
          </a:ln>
        </p:spPr>
      </p:sp>
      <p:sp>
        <p:nvSpPr>
          <p:cNvPr id="32" name="Shape 30"/>
          <p:cNvSpPr/>
          <p:nvPr/>
        </p:nvSpPr>
        <p:spPr>
          <a:xfrm>
            <a:off x="3474720" y="2743200"/>
            <a:ext cx="77724" cy="77724"/>
          </a:xfrm>
          <a:prstGeom prst="rect">
            <a:avLst/>
          </a:prstGeom>
          <a:solidFill>
            <a:srgbClr val="2E2E2E"/>
          </a:solidFill>
          <a:ln w="9525">
            <a:solidFill>
              <a:srgbClr val="2E2E2E"/>
            </a:solidFill>
            <a:prstDash val="solid"/>
          </a:ln>
        </p:spPr>
      </p:sp>
      <p:sp>
        <p:nvSpPr>
          <p:cNvPr id="33" name="Shape 31"/>
          <p:cNvSpPr/>
          <p:nvPr/>
        </p:nvSpPr>
        <p:spPr>
          <a:xfrm>
            <a:off x="3566160" y="2743200"/>
            <a:ext cx="77724" cy="77724"/>
          </a:xfrm>
          <a:prstGeom prst="rect">
            <a:avLst/>
          </a:prstGeom>
          <a:solidFill>
            <a:srgbClr val="2E2E2E"/>
          </a:solidFill>
          <a:ln w="9525">
            <a:solidFill>
              <a:srgbClr val="2E2E2E"/>
            </a:solidFill>
            <a:prstDash val="solid"/>
          </a:ln>
        </p:spPr>
      </p:sp>
      <p:sp>
        <p:nvSpPr>
          <p:cNvPr id="34" name="Shape 32"/>
          <p:cNvSpPr/>
          <p:nvPr/>
        </p:nvSpPr>
        <p:spPr>
          <a:xfrm>
            <a:off x="3657600" y="2743200"/>
            <a:ext cx="77724" cy="77724"/>
          </a:xfrm>
          <a:prstGeom prst="rect">
            <a:avLst/>
          </a:prstGeom>
          <a:solidFill>
            <a:srgbClr val="FFFFFF"/>
          </a:solidFill>
          <a:ln w="9525">
            <a:solidFill>
              <a:srgbClr val="B8B2A7"/>
            </a:solidFill>
            <a:prstDash val="solid"/>
          </a:ln>
        </p:spPr>
      </p:sp>
      <p:sp>
        <p:nvSpPr>
          <p:cNvPr id="35" name="Shape 33"/>
          <p:cNvSpPr/>
          <p:nvPr/>
        </p:nvSpPr>
        <p:spPr>
          <a:xfrm>
            <a:off x="3749040" y="2743200"/>
            <a:ext cx="77724" cy="77724"/>
          </a:xfrm>
          <a:prstGeom prst="rect">
            <a:avLst/>
          </a:prstGeom>
          <a:solidFill>
            <a:srgbClr val="FFFFFF"/>
          </a:solidFill>
          <a:ln w="9525">
            <a:solidFill>
              <a:srgbClr val="B8B2A7"/>
            </a:solidFill>
            <a:prstDash val="solid"/>
          </a:ln>
        </p:spPr>
      </p:sp>
      <p:sp>
        <p:nvSpPr>
          <p:cNvPr id="36" name="Shape 34"/>
          <p:cNvSpPr/>
          <p:nvPr/>
        </p:nvSpPr>
        <p:spPr>
          <a:xfrm>
            <a:off x="3840480" y="2743200"/>
            <a:ext cx="77724" cy="77724"/>
          </a:xfrm>
          <a:prstGeom prst="rect">
            <a:avLst/>
          </a:prstGeom>
          <a:solidFill>
            <a:srgbClr val="FFFFFF"/>
          </a:solidFill>
          <a:ln w="9525">
            <a:solidFill>
              <a:srgbClr val="B8B2A7"/>
            </a:solidFill>
            <a:prstDash val="solid"/>
          </a:ln>
        </p:spPr>
      </p:sp>
      <p:sp>
        <p:nvSpPr>
          <p:cNvPr id="37" name="Shape 35"/>
          <p:cNvSpPr/>
          <p:nvPr/>
        </p:nvSpPr>
        <p:spPr>
          <a:xfrm>
            <a:off x="3931920" y="2743200"/>
            <a:ext cx="77724" cy="77724"/>
          </a:xfrm>
          <a:prstGeom prst="rect">
            <a:avLst/>
          </a:prstGeom>
          <a:solidFill>
            <a:srgbClr val="FFFFFF"/>
          </a:solidFill>
          <a:ln w="9525">
            <a:solidFill>
              <a:srgbClr val="B8B2A7"/>
            </a:solidFill>
            <a:prstDash val="solid"/>
          </a:ln>
        </p:spPr>
      </p:sp>
      <p:sp>
        <p:nvSpPr>
          <p:cNvPr id="38" name="Shape 36"/>
          <p:cNvSpPr/>
          <p:nvPr/>
        </p:nvSpPr>
        <p:spPr>
          <a:xfrm>
            <a:off x="4023360" y="2743200"/>
            <a:ext cx="77724" cy="77724"/>
          </a:xfrm>
          <a:prstGeom prst="rect">
            <a:avLst/>
          </a:prstGeom>
          <a:solidFill>
            <a:srgbClr val="FFFFFF"/>
          </a:solidFill>
          <a:ln w="9525">
            <a:solidFill>
              <a:srgbClr val="B8B2A7"/>
            </a:solidFill>
            <a:prstDash val="solid"/>
          </a:ln>
        </p:spPr>
      </p:sp>
      <p:sp>
        <p:nvSpPr>
          <p:cNvPr id="39" name="Shape 37"/>
          <p:cNvSpPr/>
          <p:nvPr/>
        </p:nvSpPr>
        <p:spPr>
          <a:xfrm>
            <a:off x="4114800" y="2743200"/>
            <a:ext cx="77724" cy="77724"/>
          </a:xfrm>
          <a:prstGeom prst="rect">
            <a:avLst/>
          </a:prstGeom>
          <a:solidFill>
            <a:srgbClr val="2E2E2E"/>
          </a:solidFill>
          <a:ln w="9525">
            <a:solidFill>
              <a:srgbClr val="2E2E2E"/>
            </a:solidFill>
            <a:prstDash val="solid"/>
          </a:ln>
        </p:spPr>
      </p:sp>
      <p:sp>
        <p:nvSpPr>
          <p:cNvPr id="40" name="Shape 38"/>
          <p:cNvSpPr/>
          <p:nvPr/>
        </p:nvSpPr>
        <p:spPr>
          <a:xfrm>
            <a:off x="4206240" y="2743200"/>
            <a:ext cx="77724" cy="77724"/>
          </a:xfrm>
          <a:prstGeom prst="rect">
            <a:avLst/>
          </a:prstGeom>
          <a:solidFill>
            <a:srgbClr val="2E2E2E"/>
          </a:solidFill>
          <a:ln w="9525">
            <a:solidFill>
              <a:srgbClr val="2E2E2E"/>
            </a:solidFill>
            <a:prstDash val="solid"/>
          </a:ln>
        </p:spPr>
      </p:sp>
      <p:sp>
        <p:nvSpPr>
          <p:cNvPr id="41" name="Shape 39"/>
          <p:cNvSpPr/>
          <p:nvPr/>
        </p:nvSpPr>
        <p:spPr>
          <a:xfrm>
            <a:off x="4297680" y="2743200"/>
            <a:ext cx="77724" cy="77724"/>
          </a:xfrm>
          <a:prstGeom prst="rect">
            <a:avLst/>
          </a:prstGeom>
          <a:solidFill>
            <a:srgbClr val="2E2E2E"/>
          </a:solidFill>
          <a:ln w="9525">
            <a:solidFill>
              <a:srgbClr val="2E2E2E"/>
            </a:solidFill>
            <a:prstDash val="solid"/>
          </a:ln>
        </p:spPr>
      </p:sp>
      <p:sp>
        <p:nvSpPr>
          <p:cNvPr id="42" name="Shape 40"/>
          <p:cNvSpPr/>
          <p:nvPr/>
        </p:nvSpPr>
        <p:spPr>
          <a:xfrm>
            <a:off x="4389120" y="2743200"/>
            <a:ext cx="77724" cy="77724"/>
          </a:xfrm>
          <a:prstGeom prst="rect">
            <a:avLst/>
          </a:prstGeom>
          <a:solidFill>
            <a:srgbClr val="2E2E2E"/>
          </a:solidFill>
          <a:ln w="9525">
            <a:solidFill>
              <a:srgbClr val="2E2E2E"/>
            </a:solidFill>
            <a:prstDash val="solid"/>
          </a:ln>
        </p:spPr>
      </p:sp>
      <p:sp>
        <p:nvSpPr>
          <p:cNvPr id="43" name="Shape 41"/>
          <p:cNvSpPr/>
          <p:nvPr/>
        </p:nvSpPr>
        <p:spPr>
          <a:xfrm>
            <a:off x="4480560" y="2743200"/>
            <a:ext cx="77724" cy="77724"/>
          </a:xfrm>
          <a:prstGeom prst="rect">
            <a:avLst/>
          </a:prstGeom>
          <a:solidFill>
            <a:srgbClr val="FFFFFF"/>
          </a:solidFill>
          <a:ln w="9525">
            <a:solidFill>
              <a:srgbClr val="B8B2A7"/>
            </a:solidFill>
            <a:prstDash val="solid"/>
          </a:ln>
        </p:spPr>
      </p:sp>
      <p:sp>
        <p:nvSpPr>
          <p:cNvPr id="44" name="Shape 42"/>
          <p:cNvSpPr/>
          <p:nvPr/>
        </p:nvSpPr>
        <p:spPr>
          <a:xfrm>
            <a:off x="4572000" y="2743200"/>
            <a:ext cx="77724" cy="77724"/>
          </a:xfrm>
          <a:prstGeom prst="rect">
            <a:avLst/>
          </a:prstGeom>
          <a:solidFill>
            <a:srgbClr val="FFFFFF"/>
          </a:solidFill>
          <a:ln w="9525">
            <a:solidFill>
              <a:srgbClr val="B8B2A7"/>
            </a:solidFill>
            <a:prstDash val="solid"/>
          </a:ln>
        </p:spPr>
      </p:sp>
      <p:sp>
        <p:nvSpPr>
          <p:cNvPr id="45" name="Shape 43"/>
          <p:cNvSpPr/>
          <p:nvPr/>
        </p:nvSpPr>
        <p:spPr>
          <a:xfrm>
            <a:off x="4663440" y="2743200"/>
            <a:ext cx="77724" cy="77724"/>
          </a:xfrm>
          <a:prstGeom prst="rect">
            <a:avLst/>
          </a:prstGeom>
          <a:solidFill>
            <a:srgbClr val="FFFFFF"/>
          </a:solidFill>
          <a:ln w="9525">
            <a:solidFill>
              <a:srgbClr val="B8B2A7"/>
            </a:solidFill>
            <a:prstDash val="solid"/>
          </a:ln>
        </p:spPr>
      </p:sp>
      <p:sp>
        <p:nvSpPr>
          <p:cNvPr id="46" name="Shape 44"/>
          <p:cNvSpPr/>
          <p:nvPr/>
        </p:nvSpPr>
        <p:spPr>
          <a:xfrm>
            <a:off x="4754880" y="2743200"/>
            <a:ext cx="77724" cy="77724"/>
          </a:xfrm>
          <a:prstGeom prst="rect">
            <a:avLst/>
          </a:prstGeom>
          <a:solidFill>
            <a:srgbClr val="2E2E2E"/>
          </a:solidFill>
          <a:ln w="9525">
            <a:solidFill>
              <a:srgbClr val="2E2E2E"/>
            </a:solidFill>
            <a:prstDash val="solid"/>
          </a:ln>
        </p:spPr>
      </p:sp>
      <p:sp>
        <p:nvSpPr>
          <p:cNvPr id="47" name="Shape 45"/>
          <p:cNvSpPr/>
          <p:nvPr/>
        </p:nvSpPr>
        <p:spPr>
          <a:xfrm>
            <a:off x="4846320" y="2743200"/>
            <a:ext cx="77724" cy="77724"/>
          </a:xfrm>
          <a:prstGeom prst="rect">
            <a:avLst/>
          </a:prstGeom>
          <a:solidFill>
            <a:srgbClr val="FFFFFF"/>
          </a:solidFill>
          <a:ln w="9525">
            <a:solidFill>
              <a:srgbClr val="B8B2A7"/>
            </a:solidFill>
            <a:prstDash val="solid"/>
          </a:ln>
        </p:spPr>
      </p:sp>
      <p:sp>
        <p:nvSpPr>
          <p:cNvPr id="48" name="Shape 46"/>
          <p:cNvSpPr/>
          <p:nvPr/>
        </p:nvSpPr>
        <p:spPr>
          <a:xfrm>
            <a:off x="4937760" y="2743200"/>
            <a:ext cx="77724" cy="77724"/>
          </a:xfrm>
          <a:prstGeom prst="rect">
            <a:avLst/>
          </a:prstGeom>
          <a:solidFill>
            <a:srgbClr val="FFFFFF"/>
          </a:solidFill>
          <a:ln w="9525">
            <a:solidFill>
              <a:srgbClr val="B8B2A7"/>
            </a:solidFill>
            <a:prstDash val="solid"/>
          </a:ln>
        </p:spPr>
      </p:sp>
      <p:sp>
        <p:nvSpPr>
          <p:cNvPr id="49" name="Shape 47"/>
          <p:cNvSpPr/>
          <p:nvPr/>
        </p:nvSpPr>
        <p:spPr>
          <a:xfrm>
            <a:off x="5029200" y="2743200"/>
            <a:ext cx="77724" cy="77724"/>
          </a:xfrm>
          <a:prstGeom prst="rect">
            <a:avLst/>
          </a:prstGeom>
          <a:solidFill>
            <a:srgbClr val="FFFFFF"/>
          </a:solidFill>
          <a:ln w="9525">
            <a:solidFill>
              <a:srgbClr val="B8B2A7"/>
            </a:solidFill>
            <a:prstDash val="solid"/>
          </a:ln>
        </p:spPr>
      </p:sp>
      <p:sp>
        <p:nvSpPr>
          <p:cNvPr id="50" name="Shape 48"/>
          <p:cNvSpPr/>
          <p:nvPr/>
        </p:nvSpPr>
        <p:spPr>
          <a:xfrm>
            <a:off x="5120640" y="2743200"/>
            <a:ext cx="77724" cy="77724"/>
          </a:xfrm>
          <a:prstGeom prst="rect">
            <a:avLst/>
          </a:prstGeom>
          <a:solidFill>
            <a:srgbClr val="2E2E2E"/>
          </a:solidFill>
          <a:ln w="9525">
            <a:solidFill>
              <a:srgbClr val="2E2E2E"/>
            </a:solidFill>
            <a:prstDash val="solid"/>
          </a:ln>
        </p:spPr>
      </p:sp>
      <p:sp>
        <p:nvSpPr>
          <p:cNvPr id="51" name="Shape 49"/>
          <p:cNvSpPr/>
          <p:nvPr/>
        </p:nvSpPr>
        <p:spPr>
          <a:xfrm>
            <a:off x="5212080" y="2743200"/>
            <a:ext cx="77724" cy="77724"/>
          </a:xfrm>
          <a:prstGeom prst="rect">
            <a:avLst/>
          </a:prstGeom>
          <a:solidFill>
            <a:srgbClr val="2E2E2E"/>
          </a:solidFill>
          <a:ln w="9525">
            <a:solidFill>
              <a:srgbClr val="2E2E2E"/>
            </a:solidFill>
            <a:prstDash val="solid"/>
          </a:ln>
        </p:spPr>
      </p:sp>
      <p:sp>
        <p:nvSpPr>
          <p:cNvPr id="52" name="Shape 50"/>
          <p:cNvSpPr/>
          <p:nvPr/>
        </p:nvSpPr>
        <p:spPr>
          <a:xfrm>
            <a:off x="5303520" y="2743200"/>
            <a:ext cx="77724" cy="77724"/>
          </a:xfrm>
          <a:prstGeom prst="rect">
            <a:avLst/>
          </a:prstGeom>
          <a:solidFill>
            <a:srgbClr val="2E2E2E"/>
          </a:solidFill>
          <a:ln w="9525">
            <a:solidFill>
              <a:srgbClr val="2E2E2E"/>
            </a:solidFill>
            <a:prstDash val="solid"/>
          </a:ln>
        </p:spPr>
      </p:sp>
      <p:sp>
        <p:nvSpPr>
          <p:cNvPr id="53" name="Shape 51"/>
          <p:cNvSpPr/>
          <p:nvPr/>
        </p:nvSpPr>
        <p:spPr>
          <a:xfrm>
            <a:off x="5394960" y="2743200"/>
            <a:ext cx="77724" cy="77724"/>
          </a:xfrm>
          <a:prstGeom prst="rect">
            <a:avLst/>
          </a:prstGeom>
          <a:solidFill>
            <a:srgbClr val="FFFFFF"/>
          </a:solidFill>
          <a:ln w="9525">
            <a:solidFill>
              <a:srgbClr val="B8B2A7"/>
            </a:solidFill>
            <a:prstDash val="solid"/>
          </a:ln>
        </p:spPr>
      </p:sp>
      <p:sp>
        <p:nvSpPr>
          <p:cNvPr id="54" name="Shape 52"/>
          <p:cNvSpPr/>
          <p:nvPr/>
        </p:nvSpPr>
        <p:spPr>
          <a:xfrm>
            <a:off x="5486400" y="2743200"/>
            <a:ext cx="77724" cy="77724"/>
          </a:xfrm>
          <a:prstGeom prst="rect">
            <a:avLst/>
          </a:prstGeom>
          <a:solidFill>
            <a:srgbClr val="2E2E2E"/>
          </a:solidFill>
          <a:ln w="9525">
            <a:solidFill>
              <a:srgbClr val="2E2E2E"/>
            </a:solidFill>
            <a:prstDash val="solid"/>
          </a:ln>
        </p:spPr>
      </p:sp>
      <p:sp>
        <p:nvSpPr>
          <p:cNvPr id="55" name="Shape 53"/>
          <p:cNvSpPr/>
          <p:nvPr/>
        </p:nvSpPr>
        <p:spPr>
          <a:xfrm>
            <a:off x="5577840" y="2743200"/>
            <a:ext cx="77724" cy="77724"/>
          </a:xfrm>
          <a:prstGeom prst="rect">
            <a:avLst/>
          </a:prstGeom>
          <a:solidFill>
            <a:srgbClr val="FFFFFF"/>
          </a:solidFill>
          <a:ln w="9525">
            <a:solidFill>
              <a:srgbClr val="B8B2A7"/>
            </a:solidFill>
            <a:prstDash val="solid"/>
          </a:ln>
        </p:spPr>
      </p:sp>
      <p:sp>
        <p:nvSpPr>
          <p:cNvPr id="56" name="Shape 54"/>
          <p:cNvSpPr/>
          <p:nvPr/>
        </p:nvSpPr>
        <p:spPr>
          <a:xfrm>
            <a:off x="5669280" y="2743200"/>
            <a:ext cx="77724" cy="77724"/>
          </a:xfrm>
          <a:prstGeom prst="rect">
            <a:avLst/>
          </a:prstGeom>
          <a:solidFill>
            <a:srgbClr val="2E2E2E"/>
          </a:solidFill>
          <a:ln w="9525">
            <a:solidFill>
              <a:srgbClr val="2E2E2E"/>
            </a:solidFill>
            <a:prstDash val="solid"/>
          </a:ln>
        </p:spPr>
      </p:sp>
      <p:sp>
        <p:nvSpPr>
          <p:cNvPr id="57" name="Shape 55"/>
          <p:cNvSpPr/>
          <p:nvPr/>
        </p:nvSpPr>
        <p:spPr>
          <a:xfrm>
            <a:off x="5760720" y="2743200"/>
            <a:ext cx="77724" cy="77724"/>
          </a:xfrm>
          <a:prstGeom prst="rect">
            <a:avLst/>
          </a:prstGeom>
          <a:solidFill>
            <a:srgbClr val="2E2E2E"/>
          </a:solidFill>
          <a:ln w="9525">
            <a:solidFill>
              <a:srgbClr val="2E2E2E"/>
            </a:solidFill>
            <a:prstDash val="solid"/>
          </a:ln>
        </p:spPr>
      </p:sp>
      <p:sp>
        <p:nvSpPr>
          <p:cNvPr id="58" name="Shape 56"/>
          <p:cNvSpPr/>
          <p:nvPr/>
        </p:nvSpPr>
        <p:spPr>
          <a:xfrm>
            <a:off x="5852160" y="2743200"/>
            <a:ext cx="77724" cy="77724"/>
          </a:xfrm>
          <a:prstGeom prst="rect">
            <a:avLst/>
          </a:prstGeom>
          <a:solidFill>
            <a:srgbClr val="2E2E2E"/>
          </a:solidFill>
          <a:ln w="9525">
            <a:solidFill>
              <a:srgbClr val="2E2E2E"/>
            </a:solidFill>
            <a:prstDash val="solid"/>
          </a:ln>
        </p:spPr>
      </p:sp>
      <p:sp>
        <p:nvSpPr>
          <p:cNvPr id="59" name="Shape 57"/>
          <p:cNvSpPr/>
          <p:nvPr/>
        </p:nvSpPr>
        <p:spPr>
          <a:xfrm>
            <a:off x="5943600" y="2743200"/>
            <a:ext cx="77724" cy="77724"/>
          </a:xfrm>
          <a:prstGeom prst="rect">
            <a:avLst/>
          </a:prstGeom>
          <a:solidFill>
            <a:srgbClr val="FFFFFF"/>
          </a:solidFill>
          <a:ln w="9525">
            <a:solidFill>
              <a:srgbClr val="B8B2A7"/>
            </a:solidFill>
            <a:prstDash val="solid"/>
          </a:ln>
        </p:spPr>
      </p:sp>
      <p:sp>
        <p:nvSpPr>
          <p:cNvPr id="60" name="Shape 58"/>
          <p:cNvSpPr/>
          <p:nvPr/>
        </p:nvSpPr>
        <p:spPr>
          <a:xfrm>
            <a:off x="6035040" y="2743200"/>
            <a:ext cx="77724" cy="77724"/>
          </a:xfrm>
          <a:prstGeom prst="rect">
            <a:avLst/>
          </a:prstGeom>
          <a:solidFill>
            <a:srgbClr val="2E2E2E"/>
          </a:solidFill>
          <a:ln w="9525">
            <a:solidFill>
              <a:srgbClr val="2E2E2E"/>
            </a:solidFill>
            <a:prstDash val="solid"/>
          </a:ln>
        </p:spPr>
      </p:sp>
      <p:sp>
        <p:nvSpPr>
          <p:cNvPr id="61" name="Shape 59"/>
          <p:cNvSpPr/>
          <p:nvPr/>
        </p:nvSpPr>
        <p:spPr>
          <a:xfrm>
            <a:off x="6126480" y="2743200"/>
            <a:ext cx="77724" cy="77724"/>
          </a:xfrm>
          <a:prstGeom prst="rect">
            <a:avLst/>
          </a:prstGeom>
          <a:solidFill>
            <a:srgbClr val="2E2E2E"/>
          </a:solidFill>
          <a:ln w="9525">
            <a:solidFill>
              <a:srgbClr val="2E2E2E"/>
            </a:solidFill>
            <a:prstDash val="solid"/>
          </a:ln>
        </p:spPr>
      </p:sp>
      <p:sp>
        <p:nvSpPr>
          <p:cNvPr id="62" name="Shape 60"/>
          <p:cNvSpPr/>
          <p:nvPr/>
        </p:nvSpPr>
        <p:spPr>
          <a:xfrm>
            <a:off x="6217920" y="2743200"/>
            <a:ext cx="77724" cy="77724"/>
          </a:xfrm>
          <a:prstGeom prst="rect">
            <a:avLst/>
          </a:prstGeom>
          <a:solidFill>
            <a:srgbClr val="FFFFFF"/>
          </a:solidFill>
          <a:ln w="9525">
            <a:solidFill>
              <a:srgbClr val="B8B2A7"/>
            </a:solidFill>
            <a:prstDash val="solid"/>
          </a:ln>
        </p:spPr>
      </p:sp>
      <p:sp>
        <p:nvSpPr>
          <p:cNvPr id="63" name="Shape 61"/>
          <p:cNvSpPr/>
          <p:nvPr/>
        </p:nvSpPr>
        <p:spPr>
          <a:xfrm>
            <a:off x="6309360" y="2743200"/>
            <a:ext cx="77724" cy="77724"/>
          </a:xfrm>
          <a:prstGeom prst="rect">
            <a:avLst/>
          </a:prstGeom>
          <a:solidFill>
            <a:srgbClr val="FFFFFF"/>
          </a:solidFill>
          <a:ln w="9525">
            <a:solidFill>
              <a:srgbClr val="B8B2A7"/>
            </a:solidFill>
            <a:prstDash val="solid"/>
          </a:ln>
        </p:spPr>
      </p:sp>
      <p:sp>
        <p:nvSpPr>
          <p:cNvPr id="64" name="Shape 62"/>
          <p:cNvSpPr/>
          <p:nvPr/>
        </p:nvSpPr>
        <p:spPr>
          <a:xfrm>
            <a:off x="6400800" y="2743200"/>
            <a:ext cx="77724" cy="77724"/>
          </a:xfrm>
          <a:prstGeom prst="rect">
            <a:avLst/>
          </a:prstGeom>
          <a:solidFill>
            <a:srgbClr val="FFFFFF"/>
          </a:solidFill>
          <a:ln w="9525">
            <a:solidFill>
              <a:srgbClr val="B8B2A7"/>
            </a:solidFill>
            <a:prstDash val="solid"/>
          </a:ln>
        </p:spPr>
      </p:sp>
      <p:sp>
        <p:nvSpPr>
          <p:cNvPr id="65" name="Shape 63"/>
          <p:cNvSpPr/>
          <p:nvPr/>
        </p:nvSpPr>
        <p:spPr>
          <a:xfrm>
            <a:off x="6492240" y="2743200"/>
            <a:ext cx="77724" cy="77724"/>
          </a:xfrm>
          <a:prstGeom prst="rect">
            <a:avLst/>
          </a:prstGeom>
          <a:solidFill>
            <a:srgbClr val="FFFFFF"/>
          </a:solidFill>
          <a:ln w="9525">
            <a:solidFill>
              <a:srgbClr val="B8B2A7"/>
            </a:solidFill>
            <a:prstDash val="solid"/>
          </a:ln>
        </p:spPr>
      </p:sp>
      <p:sp>
        <p:nvSpPr>
          <p:cNvPr id="66" name="Shape 64"/>
          <p:cNvSpPr/>
          <p:nvPr/>
        </p:nvSpPr>
        <p:spPr>
          <a:xfrm>
            <a:off x="6583680" y="2743200"/>
            <a:ext cx="77724" cy="77724"/>
          </a:xfrm>
          <a:prstGeom prst="rect">
            <a:avLst/>
          </a:prstGeom>
          <a:solidFill>
            <a:srgbClr val="2E2E2E"/>
          </a:solidFill>
          <a:ln w="9525">
            <a:solidFill>
              <a:srgbClr val="2E2E2E"/>
            </a:solidFill>
            <a:prstDash val="solid"/>
          </a:ln>
        </p:spPr>
      </p:sp>
      <p:sp>
        <p:nvSpPr>
          <p:cNvPr id="67" name="Shape 65"/>
          <p:cNvSpPr/>
          <p:nvPr/>
        </p:nvSpPr>
        <p:spPr>
          <a:xfrm>
            <a:off x="6675120" y="2743200"/>
            <a:ext cx="77724" cy="77724"/>
          </a:xfrm>
          <a:prstGeom prst="rect">
            <a:avLst/>
          </a:prstGeom>
          <a:solidFill>
            <a:srgbClr val="FFFFFF"/>
          </a:solidFill>
          <a:ln w="9525">
            <a:solidFill>
              <a:srgbClr val="B8B2A7"/>
            </a:solidFill>
            <a:prstDash val="solid"/>
          </a:ln>
        </p:spPr>
      </p:sp>
      <p:sp>
        <p:nvSpPr>
          <p:cNvPr id="68" name="Shape 66"/>
          <p:cNvSpPr/>
          <p:nvPr/>
        </p:nvSpPr>
        <p:spPr>
          <a:xfrm>
            <a:off x="6766560" y="2743200"/>
            <a:ext cx="77724" cy="77724"/>
          </a:xfrm>
          <a:prstGeom prst="rect">
            <a:avLst/>
          </a:prstGeom>
          <a:solidFill>
            <a:srgbClr val="FFFFFF"/>
          </a:solidFill>
          <a:ln w="9525">
            <a:solidFill>
              <a:srgbClr val="B8B2A7"/>
            </a:solidFill>
            <a:prstDash val="solid"/>
          </a:ln>
        </p:spPr>
      </p:sp>
      <p:sp>
        <p:nvSpPr>
          <p:cNvPr id="69" name="Shape 67"/>
          <p:cNvSpPr/>
          <p:nvPr/>
        </p:nvSpPr>
        <p:spPr>
          <a:xfrm>
            <a:off x="6858000" y="2743200"/>
            <a:ext cx="77724" cy="77724"/>
          </a:xfrm>
          <a:prstGeom prst="rect">
            <a:avLst/>
          </a:prstGeom>
          <a:solidFill>
            <a:srgbClr val="2E2E2E"/>
          </a:solidFill>
          <a:ln w="9525">
            <a:solidFill>
              <a:srgbClr val="2E2E2E"/>
            </a:solidFill>
            <a:prstDash val="solid"/>
          </a:ln>
        </p:spPr>
      </p:sp>
      <p:sp>
        <p:nvSpPr>
          <p:cNvPr id="70" name="Shape 68"/>
          <p:cNvSpPr/>
          <p:nvPr/>
        </p:nvSpPr>
        <p:spPr>
          <a:xfrm>
            <a:off x="6949440" y="2743200"/>
            <a:ext cx="77724" cy="77724"/>
          </a:xfrm>
          <a:prstGeom prst="rect">
            <a:avLst/>
          </a:prstGeom>
          <a:solidFill>
            <a:srgbClr val="FFFFFF"/>
          </a:solidFill>
          <a:ln w="9525">
            <a:solidFill>
              <a:srgbClr val="B8B2A7"/>
            </a:solidFill>
            <a:prstDash val="solid"/>
          </a:ln>
        </p:spPr>
      </p:sp>
      <p:sp>
        <p:nvSpPr>
          <p:cNvPr id="71" name="Shape 69"/>
          <p:cNvSpPr/>
          <p:nvPr/>
        </p:nvSpPr>
        <p:spPr>
          <a:xfrm>
            <a:off x="7040880" y="2743200"/>
            <a:ext cx="77724" cy="77724"/>
          </a:xfrm>
          <a:prstGeom prst="rect">
            <a:avLst/>
          </a:prstGeom>
          <a:solidFill>
            <a:srgbClr val="FFFFFF"/>
          </a:solidFill>
          <a:ln w="9525">
            <a:solidFill>
              <a:srgbClr val="B8B2A7"/>
            </a:solidFill>
            <a:prstDash val="solid"/>
          </a:ln>
        </p:spPr>
      </p:sp>
      <p:sp>
        <p:nvSpPr>
          <p:cNvPr id="72" name="Shape 70"/>
          <p:cNvSpPr/>
          <p:nvPr/>
        </p:nvSpPr>
        <p:spPr>
          <a:xfrm>
            <a:off x="7132320" y="2743200"/>
            <a:ext cx="77724" cy="77724"/>
          </a:xfrm>
          <a:prstGeom prst="rect">
            <a:avLst/>
          </a:prstGeom>
          <a:solidFill>
            <a:srgbClr val="FFFFFF"/>
          </a:solidFill>
          <a:ln w="9525">
            <a:solidFill>
              <a:srgbClr val="B8B2A7"/>
            </a:solidFill>
            <a:prstDash val="solid"/>
          </a:ln>
        </p:spPr>
      </p:sp>
      <p:sp>
        <p:nvSpPr>
          <p:cNvPr id="73" name="Shape 71"/>
          <p:cNvSpPr/>
          <p:nvPr/>
        </p:nvSpPr>
        <p:spPr>
          <a:xfrm>
            <a:off x="7223760" y="2743200"/>
            <a:ext cx="77724" cy="77724"/>
          </a:xfrm>
          <a:prstGeom prst="rect">
            <a:avLst/>
          </a:prstGeom>
          <a:solidFill>
            <a:srgbClr val="2E2E2E"/>
          </a:solidFill>
          <a:ln w="9525">
            <a:solidFill>
              <a:srgbClr val="2E2E2E"/>
            </a:solidFill>
            <a:prstDash val="solid"/>
          </a:ln>
        </p:spPr>
      </p:sp>
      <p:sp>
        <p:nvSpPr>
          <p:cNvPr id="74" name="Shape 72"/>
          <p:cNvSpPr/>
          <p:nvPr/>
        </p:nvSpPr>
        <p:spPr>
          <a:xfrm>
            <a:off x="7315200" y="2743200"/>
            <a:ext cx="77724" cy="77724"/>
          </a:xfrm>
          <a:prstGeom prst="rect">
            <a:avLst/>
          </a:prstGeom>
          <a:solidFill>
            <a:srgbClr val="2E2E2E"/>
          </a:solidFill>
          <a:ln w="9525">
            <a:solidFill>
              <a:srgbClr val="2E2E2E"/>
            </a:solidFill>
            <a:prstDash val="solid"/>
          </a:ln>
        </p:spPr>
      </p:sp>
      <p:sp>
        <p:nvSpPr>
          <p:cNvPr id="75" name="Shape 73"/>
          <p:cNvSpPr/>
          <p:nvPr/>
        </p:nvSpPr>
        <p:spPr>
          <a:xfrm>
            <a:off x="7406640" y="2743200"/>
            <a:ext cx="77724" cy="77724"/>
          </a:xfrm>
          <a:prstGeom prst="rect">
            <a:avLst/>
          </a:prstGeom>
          <a:solidFill>
            <a:srgbClr val="2E2E2E"/>
          </a:solidFill>
          <a:ln w="9525">
            <a:solidFill>
              <a:srgbClr val="2E2E2E"/>
            </a:solidFill>
            <a:prstDash val="solid"/>
          </a:ln>
        </p:spPr>
      </p:sp>
      <p:sp>
        <p:nvSpPr>
          <p:cNvPr id="76" name="Shape 74"/>
          <p:cNvSpPr/>
          <p:nvPr/>
        </p:nvSpPr>
        <p:spPr>
          <a:xfrm>
            <a:off x="7498080" y="2743200"/>
            <a:ext cx="77724" cy="77724"/>
          </a:xfrm>
          <a:prstGeom prst="rect">
            <a:avLst/>
          </a:prstGeom>
          <a:solidFill>
            <a:srgbClr val="2E2E2E"/>
          </a:solidFill>
          <a:ln w="9525">
            <a:solidFill>
              <a:srgbClr val="2E2E2E"/>
            </a:solidFill>
            <a:prstDash val="solid"/>
          </a:ln>
        </p:spPr>
      </p:sp>
      <p:sp>
        <p:nvSpPr>
          <p:cNvPr id="77" name="Shape 75"/>
          <p:cNvSpPr/>
          <p:nvPr/>
        </p:nvSpPr>
        <p:spPr>
          <a:xfrm>
            <a:off x="7589520" y="2743200"/>
            <a:ext cx="77724" cy="77724"/>
          </a:xfrm>
          <a:prstGeom prst="rect">
            <a:avLst/>
          </a:prstGeom>
          <a:solidFill>
            <a:srgbClr val="2E2E2E"/>
          </a:solidFill>
          <a:ln w="9525">
            <a:solidFill>
              <a:srgbClr val="2E2E2E"/>
            </a:solidFill>
            <a:prstDash val="solid"/>
          </a:ln>
        </p:spPr>
      </p:sp>
      <p:sp>
        <p:nvSpPr>
          <p:cNvPr id="78" name="Shape 76"/>
          <p:cNvSpPr/>
          <p:nvPr/>
        </p:nvSpPr>
        <p:spPr>
          <a:xfrm>
            <a:off x="7680960" y="2743200"/>
            <a:ext cx="77724" cy="77724"/>
          </a:xfrm>
          <a:prstGeom prst="rect">
            <a:avLst/>
          </a:prstGeom>
          <a:solidFill>
            <a:srgbClr val="FFFFFF"/>
          </a:solidFill>
          <a:ln w="9525">
            <a:solidFill>
              <a:srgbClr val="B8B2A7"/>
            </a:solidFill>
            <a:prstDash val="solid"/>
          </a:ln>
        </p:spPr>
      </p:sp>
      <p:sp>
        <p:nvSpPr>
          <p:cNvPr id="79" name="Shape 77"/>
          <p:cNvSpPr/>
          <p:nvPr/>
        </p:nvSpPr>
        <p:spPr>
          <a:xfrm>
            <a:off x="7772400" y="2743200"/>
            <a:ext cx="77724" cy="77724"/>
          </a:xfrm>
          <a:prstGeom prst="rect">
            <a:avLst/>
          </a:prstGeom>
          <a:solidFill>
            <a:srgbClr val="FFFFFF"/>
          </a:solidFill>
          <a:ln w="9525">
            <a:solidFill>
              <a:srgbClr val="B8B2A7"/>
            </a:solidFill>
            <a:prstDash val="solid"/>
          </a:ln>
        </p:spPr>
      </p:sp>
      <p:sp>
        <p:nvSpPr>
          <p:cNvPr id="80" name="Shape 78"/>
          <p:cNvSpPr/>
          <p:nvPr/>
        </p:nvSpPr>
        <p:spPr>
          <a:xfrm>
            <a:off x="7863840" y="2743200"/>
            <a:ext cx="77724" cy="77724"/>
          </a:xfrm>
          <a:prstGeom prst="rect">
            <a:avLst/>
          </a:prstGeom>
          <a:solidFill>
            <a:srgbClr val="FFFFFF"/>
          </a:solidFill>
          <a:ln w="9525">
            <a:solidFill>
              <a:srgbClr val="B8B2A7"/>
            </a:solidFill>
            <a:prstDash val="solid"/>
          </a:ln>
        </p:spPr>
      </p:sp>
      <p:sp>
        <p:nvSpPr>
          <p:cNvPr id="81" name="Shape 79"/>
          <p:cNvSpPr/>
          <p:nvPr/>
        </p:nvSpPr>
        <p:spPr>
          <a:xfrm>
            <a:off x="7955280" y="2743200"/>
            <a:ext cx="77724" cy="77724"/>
          </a:xfrm>
          <a:prstGeom prst="rect">
            <a:avLst/>
          </a:prstGeom>
          <a:solidFill>
            <a:srgbClr val="FFFFFF"/>
          </a:solidFill>
          <a:ln w="9525">
            <a:solidFill>
              <a:srgbClr val="B8B2A7"/>
            </a:solidFill>
            <a:prstDash val="solid"/>
          </a:ln>
        </p:spPr>
      </p:sp>
      <p:sp>
        <p:nvSpPr>
          <p:cNvPr id="82" name="Shape 80"/>
          <p:cNvSpPr/>
          <p:nvPr/>
        </p:nvSpPr>
        <p:spPr>
          <a:xfrm>
            <a:off x="8046720" y="2743200"/>
            <a:ext cx="77724" cy="77724"/>
          </a:xfrm>
          <a:prstGeom prst="rect">
            <a:avLst/>
          </a:prstGeom>
          <a:solidFill>
            <a:srgbClr val="FFFFFF"/>
          </a:solidFill>
          <a:ln w="9525">
            <a:solidFill>
              <a:srgbClr val="B8B2A7"/>
            </a:solidFill>
            <a:prstDash val="solid"/>
          </a:ln>
        </p:spPr>
      </p:sp>
      <p:sp>
        <p:nvSpPr>
          <p:cNvPr id="83" name="Shape 81"/>
          <p:cNvSpPr/>
          <p:nvPr/>
        </p:nvSpPr>
        <p:spPr>
          <a:xfrm>
            <a:off x="8138160" y="2743200"/>
            <a:ext cx="77724" cy="77724"/>
          </a:xfrm>
          <a:prstGeom prst="rect">
            <a:avLst/>
          </a:prstGeom>
          <a:solidFill>
            <a:srgbClr val="FFFFFF"/>
          </a:solidFill>
          <a:ln w="9525">
            <a:solidFill>
              <a:srgbClr val="B8B2A7"/>
            </a:solidFill>
            <a:prstDash val="solid"/>
          </a:ln>
        </p:spPr>
      </p:sp>
      <p:sp>
        <p:nvSpPr>
          <p:cNvPr id="84" name="Shape 82"/>
          <p:cNvSpPr/>
          <p:nvPr/>
        </p:nvSpPr>
        <p:spPr>
          <a:xfrm>
            <a:off x="8229600" y="2743200"/>
            <a:ext cx="77724" cy="77724"/>
          </a:xfrm>
          <a:prstGeom prst="rect">
            <a:avLst/>
          </a:prstGeom>
          <a:solidFill>
            <a:srgbClr val="2E2E2E"/>
          </a:solidFill>
          <a:ln w="9525">
            <a:solidFill>
              <a:srgbClr val="2E2E2E"/>
            </a:solidFill>
            <a:prstDash val="solid"/>
          </a:ln>
        </p:spPr>
      </p:sp>
      <p:sp>
        <p:nvSpPr>
          <p:cNvPr id="85" name="Shape 83"/>
          <p:cNvSpPr/>
          <p:nvPr/>
        </p:nvSpPr>
        <p:spPr>
          <a:xfrm>
            <a:off x="8321040" y="2743200"/>
            <a:ext cx="77724" cy="77724"/>
          </a:xfrm>
          <a:prstGeom prst="rect">
            <a:avLst/>
          </a:prstGeom>
          <a:solidFill>
            <a:srgbClr val="FFFFFF"/>
          </a:solidFill>
          <a:ln w="9525">
            <a:solidFill>
              <a:srgbClr val="B8B2A7"/>
            </a:solidFill>
            <a:prstDash val="solid"/>
          </a:ln>
        </p:spPr>
      </p:sp>
      <p:sp>
        <p:nvSpPr>
          <p:cNvPr id="86" name="Shape 84"/>
          <p:cNvSpPr/>
          <p:nvPr/>
        </p:nvSpPr>
        <p:spPr>
          <a:xfrm>
            <a:off x="8412480" y="2743200"/>
            <a:ext cx="77724" cy="77724"/>
          </a:xfrm>
          <a:prstGeom prst="rect">
            <a:avLst/>
          </a:prstGeom>
          <a:solidFill>
            <a:srgbClr val="2E2E2E"/>
          </a:solidFill>
          <a:ln w="9525">
            <a:solidFill>
              <a:srgbClr val="2E2E2E"/>
            </a:solidFill>
            <a:prstDash val="solid"/>
          </a:ln>
        </p:spPr>
      </p:sp>
      <p:sp>
        <p:nvSpPr>
          <p:cNvPr id="87" name="Shape 85"/>
          <p:cNvSpPr/>
          <p:nvPr/>
        </p:nvSpPr>
        <p:spPr>
          <a:xfrm>
            <a:off x="8503920" y="2743200"/>
            <a:ext cx="77724" cy="77724"/>
          </a:xfrm>
          <a:prstGeom prst="rect">
            <a:avLst/>
          </a:prstGeom>
          <a:solidFill>
            <a:srgbClr val="2E2E2E"/>
          </a:solidFill>
          <a:ln w="9525">
            <a:solidFill>
              <a:srgbClr val="2E2E2E"/>
            </a:solidFill>
            <a:prstDash val="solid"/>
          </a:ln>
        </p:spPr>
      </p:sp>
      <p:sp>
        <p:nvSpPr>
          <p:cNvPr id="88" name="Shape 86"/>
          <p:cNvSpPr/>
          <p:nvPr/>
        </p:nvSpPr>
        <p:spPr>
          <a:xfrm>
            <a:off x="8595360" y="2743200"/>
            <a:ext cx="77724" cy="77724"/>
          </a:xfrm>
          <a:prstGeom prst="rect">
            <a:avLst/>
          </a:prstGeom>
          <a:solidFill>
            <a:srgbClr val="FFFFFF"/>
          </a:solidFill>
          <a:ln w="9525">
            <a:solidFill>
              <a:srgbClr val="B8B2A7"/>
            </a:solidFill>
            <a:prstDash val="solid"/>
          </a:ln>
        </p:spPr>
      </p:sp>
      <p:sp>
        <p:nvSpPr>
          <p:cNvPr id="89" name="Shape 87"/>
          <p:cNvSpPr/>
          <p:nvPr/>
        </p:nvSpPr>
        <p:spPr>
          <a:xfrm>
            <a:off x="8686800" y="2743200"/>
            <a:ext cx="77724" cy="77724"/>
          </a:xfrm>
          <a:prstGeom prst="rect">
            <a:avLst/>
          </a:prstGeom>
          <a:solidFill>
            <a:srgbClr val="FFFFFF"/>
          </a:solidFill>
          <a:ln w="9525">
            <a:solidFill>
              <a:srgbClr val="B8B2A7"/>
            </a:solidFill>
            <a:prstDash val="solid"/>
          </a:ln>
        </p:spPr>
      </p:sp>
      <p:sp>
        <p:nvSpPr>
          <p:cNvPr id="90" name="Shape 88"/>
          <p:cNvSpPr/>
          <p:nvPr/>
        </p:nvSpPr>
        <p:spPr>
          <a:xfrm>
            <a:off x="8778240" y="2743200"/>
            <a:ext cx="77724" cy="77724"/>
          </a:xfrm>
          <a:prstGeom prst="rect">
            <a:avLst/>
          </a:prstGeom>
          <a:solidFill>
            <a:srgbClr val="2E2E2E"/>
          </a:solidFill>
          <a:ln w="9525">
            <a:solidFill>
              <a:srgbClr val="2E2E2E"/>
            </a:solidFill>
            <a:prstDash val="solid"/>
          </a:ln>
        </p:spPr>
      </p:sp>
      <p:sp>
        <p:nvSpPr>
          <p:cNvPr id="91" name="Shape 89"/>
          <p:cNvSpPr/>
          <p:nvPr/>
        </p:nvSpPr>
        <p:spPr>
          <a:xfrm>
            <a:off x="8869680" y="2743200"/>
            <a:ext cx="77724" cy="77724"/>
          </a:xfrm>
          <a:prstGeom prst="rect">
            <a:avLst/>
          </a:prstGeom>
          <a:solidFill>
            <a:srgbClr val="FFFFFF"/>
          </a:solidFill>
          <a:ln w="9525">
            <a:solidFill>
              <a:srgbClr val="B8B2A7"/>
            </a:solidFill>
            <a:prstDash val="solid"/>
          </a:ln>
        </p:spPr>
      </p:sp>
      <p:sp>
        <p:nvSpPr>
          <p:cNvPr id="92" name="Shape 90"/>
          <p:cNvSpPr/>
          <p:nvPr/>
        </p:nvSpPr>
        <p:spPr>
          <a:xfrm>
            <a:off x="8961120" y="2743200"/>
            <a:ext cx="77724" cy="77724"/>
          </a:xfrm>
          <a:prstGeom prst="rect">
            <a:avLst/>
          </a:prstGeom>
          <a:solidFill>
            <a:srgbClr val="FFFFFF"/>
          </a:solidFill>
          <a:ln w="9525">
            <a:solidFill>
              <a:srgbClr val="B8B2A7"/>
            </a:solidFill>
            <a:prstDash val="solid"/>
          </a:ln>
        </p:spPr>
      </p:sp>
      <p:sp>
        <p:nvSpPr>
          <p:cNvPr id="93" name="Shape 91"/>
          <p:cNvSpPr/>
          <p:nvPr/>
        </p:nvSpPr>
        <p:spPr>
          <a:xfrm>
            <a:off x="9052560" y="2743200"/>
            <a:ext cx="77724" cy="77724"/>
          </a:xfrm>
          <a:prstGeom prst="rect">
            <a:avLst/>
          </a:prstGeom>
          <a:solidFill>
            <a:srgbClr val="FFFFFF"/>
          </a:solidFill>
          <a:ln w="9525">
            <a:solidFill>
              <a:srgbClr val="B8B2A7"/>
            </a:solidFill>
            <a:prstDash val="solid"/>
          </a:ln>
        </p:spPr>
      </p:sp>
      <p:sp>
        <p:nvSpPr>
          <p:cNvPr id="94" name="Shape 92"/>
          <p:cNvSpPr/>
          <p:nvPr/>
        </p:nvSpPr>
        <p:spPr>
          <a:xfrm>
            <a:off x="9144000" y="2743200"/>
            <a:ext cx="77724" cy="77724"/>
          </a:xfrm>
          <a:prstGeom prst="rect">
            <a:avLst/>
          </a:prstGeom>
          <a:solidFill>
            <a:srgbClr val="2E2E2E"/>
          </a:solidFill>
          <a:ln w="9525">
            <a:solidFill>
              <a:srgbClr val="2E2E2E"/>
            </a:solidFill>
            <a:prstDash val="solid"/>
          </a:ln>
        </p:spPr>
      </p:sp>
      <p:sp>
        <p:nvSpPr>
          <p:cNvPr id="95" name="Shape 93"/>
          <p:cNvSpPr/>
          <p:nvPr/>
        </p:nvSpPr>
        <p:spPr>
          <a:xfrm>
            <a:off x="9235440" y="2743200"/>
            <a:ext cx="77724" cy="77724"/>
          </a:xfrm>
          <a:prstGeom prst="rect">
            <a:avLst/>
          </a:prstGeom>
          <a:solidFill>
            <a:srgbClr val="2E2E2E"/>
          </a:solidFill>
          <a:ln w="9525">
            <a:solidFill>
              <a:srgbClr val="2E2E2E"/>
            </a:solidFill>
            <a:prstDash val="solid"/>
          </a:ln>
        </p:spPr>
      </p:sp>
      <p:sp>
        <p:nvSpPr>
          <p:cNvPr id="96" name="Shape 94"/>
          <p:cNvSpPr/>
          <p:nvPr/>
        </p:nvSpPr>
        <p:spPr>
          <a:xfrm>
            <a:off x="9326880" y="2743200"/>
            <a:ext cx="77724" cy="77724"/>
          </a:xfrm>
          <a:prstGeom prst="rect">
            <a:avLst/>
          </a:prstGeom>
          <a:solidFill>
            <a:srgbClr val="2E2E2E"/>
          </a:solidFill>
          <a:ln w="9525">
            <a:solidFill>
              <a:srgbClr val="2E2E2E"/>
            </a:solidFill>
            <a:prstDash val="solid"/>
          </a:ln>
        </p:spPr>
      </p:sp>
      <p:sp>
        <p:nvSpPr>
          <p:cNvPr id="97" name="Shape 95"/>
          <p:cNvSpPr/>
          <p:nvPr/>
        </p:nvSpPr>
        <p:spPr>
          <a:xfrm>
            <a:off x="9418320" y="2743200"/>
            <a:ext cx="77724" cy="77724"/>
          </a:xfrm>
          <a:prstGeom prst="rect">
            <a:avLst/>
          </a:prstGeom>
          <a:solidFill>
            <a:srgbClr val="2E2E2E"/>
          </a:solidFill>
          <a:ln w="9525">
            <a:solidFill>
              <a:srgbClr val="2E2E2E"/>
            </a:solidFill>
            <a:prstDash val="solid"/>
          </a:ln>
        </p:spPr>
      </p:sp>
      <p:sp>
        <p:nvSpPr>
          <p:cNvPr id="98" name="Shape 96"/>
          <p:cNvSpPr/>
          <p:nvPr/>
        </p:nvSpPr>
        <p:spPr>
          <a:xfrm>
            <a:off x="9509760" y="2743200"/>
            <a:ext cx="77724" cy="77724"/>
          </a:xfrm>
          <a:prstGeom prst="rect">
            <a:avLst/>
          </a:prstGeom>
          <a:solidFill>
            <a:srgbClr val="2E2E2E"/>
          </a:solidFill>
          <a:ln w="9525">
            <a:solidFill>
              <a:srgbClr val="2E2E2E"/>
            </a:solidFill>
            <a:prstDash val="solid"/>
          </a:ln>
        </p:spPr>
      </p:sp>
      <p:sp>
        <p:nvSpPr>
          <p:cNvPr id="99" name="Shape 97"/>
          <p:cNvSpPr/>
          <p:nvPr/>
        </p:nvSpPr>
        <p:spPr>
          <a:xfrm>
            <a:off x="9601200" y="2743200"/>
            <a:ext cx="77724" cy="77724"/>
          </a:xfrm>
          <a:prstGeom prst="rect">
            <a:avLst/>
          </a:prstGeom>
          <a:solidFill>
            <a:srgbClr val="FFFFFF"/>
          </a:solidFill>
          <a:ln w="9525">
            <a:solidFill>
              <a:srgbClr val="B8B2A7"/>
            </a:solidFill>
            <a:prstDash val="solid"/>
          </a:ln>
        </p:spPr>
      </p:sp>
      <p:sp>
        <p:nvSpPr>
          <p:cNvPr id="100" name="Shape 98"/>
          <p:cNvSpPr/>
          <p:nvPr/>
        </p:nvSpPr>
        <p:spPr>
          <a:xfrm>
            <a:off x="9692640" y="2743200"/>
            <a:ext cx="77724" cy="77724"/>
          </a:xfrm>
          <a:prstGeom prst="rect">
            <a:avLst/>
          </a:prstGeom>
          <a:solidFill>
            <a:srgbClr val="FFFFFF"/>
          </a:solidFill>
          <a:ln w="9525">
            <a:solidFill>
              <a:srgbClr val="B8B2A7"/>
            </a:solidFill>
            <a:prstDash val="solid"/>
          </a:ln>
        </p:spPr>
      </p:sp>
      <p:sp>
        <p:nvSpPr>
          <p:cNvPr id="101" name="Shape 99"/>
          <p:cNvSpPr/>
          <p:nvPr/>
        </p:nvSpPr>
        <p:spPr>
          <a:xfrm>
            <a:off x="9784080" y="2743200"/>
            <a:ext cx="77724" cy="77724"/>
          </a:xfrm>
          <a:prstGeom prst="rect">
            <a:avLst/>
          </a:prstGeom>
          <a:solidFill>
            <a:srgbClr val="2E2E2E"/>
          </a:solidFill>
          <a:ln w="9525">
            <a:solidFill>
              <a:srgbClr val="2E2E2E"/>
            </a:solidFill>
            <a:prstDash val="solid"/>
          </a:ln>
        </p:spPr>
      </p:sp>
      <p:sp>
        <p:nvSpPr>
          <p:cNvPr id="102" name="Shape 100"/>
          <p:cNvSpPr/>
          <p:nvPr/>
        </p:nvSpPr>
        <p:spPr>
          <a:xfrm>
            <a:off x="9875520" y="2743200"/>
            <a:ext cx="77724" cy="77724"/>
          </a:xfrm>
          <a:prstGeom prst="rect">
            <a:avLst/>
          </a:prstGeom>
          <a:solidFill>
            <a:srgbClr val="FFFFFF"/>
          </a:solidFill>
          <a:ln w="9525">
            <a:solidFill>
              <a:srgbClr val="B8B2A7"/>
            </a:solidFill>
            <a:prstDash val="solid"/>
          </a:ln>
        </p:spPr>
      </p:sp>
      <p:sp>
        <p:nvSpPr>
          <p:cNvPr id="103" name="Shape 101"/>
          <p:cNvSpPr/>
          <p:nvPr/>
        </p:nvSpPr>
        <p:spPr>
          <a:xfrm>
            <a:off x="9966960" y="2743200"/>
            <a:ext cx="77724" cy="77724"/>
          </a:xfrm>
          <a:prstGeom prst="rect">
            <a:avLst/>
          </a:prstGeom>
          <a:solidFill>
            <a:srgbClr val="2E2E2E"/>
          </a:solidFill>
          <a:ln w="9525">
            <a:solidFill>
              <a:srgbClr val="2E2E2E"/>
            </a:solidFill>
            <a:prstDash val="solid"/>
          </a:ln>
        </p:spPr>
      </p:sp>
      <p:sp>
        <p:nvSpPr>
          <p:cNvPr id="104" name="Shape 102"/>
          <p:cNvSpPr/>
          <p:nvPr/>
        </p:nvSpPr>
        <p:spPr>
          <a:xfrm>
            <a:off x="10058400" y="2743200"/>
            <a:ext cx="77724" cy="77724"/>
          </a:xfrm>
          <a:prstGeom prst="rect">
            <a:avLst/>
          </a:prstGeom>
          <a:solidFill>
            <a:srgbClr val="2E2E2E"/>
          </a:solidFill>
          <a:ln w="9525">
            <a:solidFill>
              <a:srgbClr val="2E2E2E"/>
            </a:solidFill>
            <a:prstDash val="solid"/>
          </a:ln>
        </p:spPr>
      </p:sp>
      <p:sp>
        <p:nvSpPr>
          <p:cNvPr id="105" name="Shape 103"/>
          <p:cNvSpPr/>
          <p:nvPr/>
        </p:nvSpPr>
        <p:spPr>
          <a:xfrm>
            <a:off x="10149840" y="2743200"/>
            <a:ext cx="77724" cy="77724"/>
          </a:xfrm>
          <a:prstGeom prst="rect">
            <a:avLst/>
          </a:prstGeom>
          <a:solidFill>
            <a:srgbClr val="FFFFFF"/>
          </a:solidFill>
          <a:ln w="9525">
            <a:solidFill>
              <a:srgbClr val="B8B2A7"/>
            </a:solidFill>
            <a:prstDash val="solid"/>
          </a:ln>
        </p:spPr>
      </p:sp>
      <p:sp>
        <p:nvSpPr>
          <p:cNvPr id="106" name="Shape 104"/>
          <p:cNvSpPr/>
          <p:nvPr/>
        </p:nvSpPr>
        <p:spPr>
          <a:xfrm>
            <a:off x="10241280" y="2743200"/>
            <a:ext cx="77724" cy="77724"/>
          </a:xfrm>
          <a:prstGeom prst="rect">
            <a:avLst/>
          </a:prstGeom>
          <a:solidFill>
            <a:srgbClr val="2E2E2E"/>
          </a:solidFill>
          <a:ln w="9525">
            <a:solidFill>
              <a:srgbClr val="2E2E2E"/>
            </a:solidFill>
            <a:prstDash val="solid"/>
          </a:ln>
        </p:spPr>
      </p:sp>
      <p:sp>
        <p:nvSpPr>
          <p:cNvPr id="107" name="Shape 105"/>
          <p:cNvSpPr/>
          <p:nvPr/>
        </p:nvSpPr>
        <p:spPr>
          <a:xfrm>
            <a:off x="10332720" y="2743200"/>
            <a:ext cx="77724" cy="77724"/>
          </a:xfrm>
          <a:prstGeom prst="rect">
            <a:avLst/>
          </a:prstGeom>
          <a:solidFill>
            <a:srgbClr val="FFFFFF"/>
          </a:solidFill>
          <a:ln w="9525">
            <a:solidFill>
              <a:srgbClr val="B8B2A7"/>
            </a:solidFill>
            <a:prstDash val="solid"/>
          </a:ln>
        </p:spPr>
      </p:sp>
      <p:sp>
        <p:nvSpPr>
          <p:cNvPr id="108" name="Shape 106"/>
          <p:cNvSpPr/>
          <p:nvPr/>
        </p:nvSpPr>
        <p:spPr>
          <a:xfrm>
            <a:off x="10424160" y="2743200"/>
            <a:ext cx="77724" cy="77724"/>
          </a:xfrm>
          <a:prstGeom prst="rect">
            <a:avLst/>
          </a:prstGeom>
          <a:solidFill>
            <a:srgbClr val="2E2E2E"/>
          </a:solidFill>
          <a:ln w="9525">
            <a:solidFill>
              <a:srgbClr val="2E2E2E"/>
            </a:solidFill>
            <a:prstDash val="solid"/>
          </a:ln>
        </p:spPr>
      </p:sp>
      <p:sp>
        <p:nvSpPr>
          <p:cNvPr id="109" name="Shape 107"/>
          <p:cNvSpPr/>
          <p:nvPr/>
        </p:nvSpPr>
        <p:spPr>
          <a:xfrm>
            <a:off x="10515600" y="2743200"/>
            <a:ext cx="77724" cy="77724"/>
          </a:xfrm>
          <a:prstGeom prst="rect">
            <a:avLst/>
          </a:prstGeom>
          <a:solidFill>
            <a:srgbClr val="FFFFFF"/>
          </a:solidFill>
          <a:ln w="9525">
            <a:solidFill>
              <a:srgbClr val="B8B2A7"/>
            </a:solidFill>
            <a:prstDash val="solid"/>
          </a:ln>
        </p:spPr>
      </p:sp>
      <p:sp>
        <p:nvSpPr>
          <p:cNvPr id="110" name="Shape 108"/>
          <p:cNvSpPr/>
          <p:nvPr/>
        </p:nvSpPr>
        <p:spPr>
          <a:xfrm>
            <a:off x="10607040" y="2743200"/>
            <a:ext cx="77724" cy="77724"/>
          </a:xfrm>
          <a:prstGeom prst="rect">
            <a:avLst/>
          </a:prstGeom>
          <a:solidFill>
            <a:srgbClr val="2E2E2E"/>
          </a:solidFill>
          <a:ln w="9525">
            <a:solidFill>
              <a:srgbClr val="2E2E2E"/>
            </a:solidFill>
            <a:prstDash val="solid"/>
          </a:ln>
        </p:spPr>
      </p:sp>
      <p:sp>
        <p:nvSpPr>
          <p:cNvPr id="111" name="Shape 109"/>
          <p:cNvSpPr/>
          <p:nvPr/>
        </p:nvSpPr>
        <p:spPr>
          <a:xfrm>
            <a:off x="10698480" y="2743200"/>
            <a:ext cx="77724" cy="77724"/>
          </a:xfrm>
          <a:prstGeom prst="rect">
            <a:avLst/>
          </a:prstGeom>
          <a:solidFill>
            <a:srgbClr val="2E2E2E"/>
          </a:solidFill>
          <a:ln w="9525">
            <a:solidFill>
              <a:srgbClr val="2E2E2E"/>
            </a:solidFill>
            <a:prstDash val="solid"/>
          </a:ln>
        </p:spPr>
      </p:sp>
      <p:sp>
        <p:nvSpPr>
          <p:cNvPr id="112" name="Shape 110"/>
          <p:cNvSpPr/>
          <p:nvPr/>
        </p:nvSpPr>
        <p:spPr>
          <a:xfrm>
            <a:off x="10789920" y="2743200"/>
            <a:ext cx="77724" cy="77724"/>
          </a:xfrm>
          <a:prstGeom prst="rect">
            <a:avLst/>
          </a:prstGeom>
          <a:solidFill>
            <a:srgbClr val="FFFFFF"/>
          </a:solidFill>
          <a:ln w="9525">
            <a:solidFill>
              <a:srgbClr val="B8B2A7"/>
            </a:solidFill>
            <a:prstDash val="solid"/>
          </a:ln>
        </p:spPr>
      </p:sp>
      <p:sp>
        <p:nvSpPr>
          <p:cNvPr id="113" name="Shape 111"/>
          <p:cNvSpPr/>
          <p:nvPr/>
        </p:nvSpPr>
        <p:spPr>
          <a:xfrm>
            <a:off x="10881360" y="2743200"/>
            <a:ext cx="77724" cy="77724"/>
          </a:xfrm>
          <a:prstGeom prst="rect">
            <a:avLst/>
          </a:prstGeom>
          <a:solidFill>
            <a:srgbClr val="FFFFFF"/>
          </a:solidFill>
          <a:ln w="9525">
            <a:solidFill>
              <a:srgbClr val="B8B2A7"/>
            </a:solidFill>
            <a:prstDash val="solid"/>
          </a:ln>
        </p:spPr>
      </p:sp>
      <p:sp>
        <p:nvSpPr>
          <p:cNvPr id="114" name="Shape 112"/>
          <p:cNvSpPr/>
          <p:nvPr/>
        </p:nvSpPr>
        <p:spPr>
          <a:xfrm>
            <a:off x="10972800" y="2743200"/>
            <a:ext cx="77724" cy="77724"/>
          </a:xfrm>
          <a:prstGeom prst="rect">
            <a:avLst/>
          </a:prstGeom>
          <a:solidFill>
            <a:srgbClr val="FFFFFF"/>
          </a:solidFill>
          <a:ln w="9525">
            <a:solidFill>
              <a:srgbClr val="B8B2A7"/>
            </a:solidFill>
            <a:prstDash val="solid"/>
          </a:ln>
        </p:spPr>
      </p:sp>
      <p:sp>
        <p:nvSpPr>
          <p:cNvPr id="115" name="Shape 113"/>
          <p:cNvSpPr/>
          <p:nvPr/>
        </p:nvSpPr>
        <p:spPr>
          <a:xfrm>
            <a:off x="11064240" y="2743200"/>
            <a:ext cx="77724" cy="77724"/>
          </a:xfrm>
          <a:prstGeom prst="rect">
            <a:avLst/>
          </a:prstGeom>
          <a:solidFill>
            <a:srgbClr val="FFFFFF"/>
          </a:solidFill>
          <a:ln w="9525">
            <a:solidFill>
              <a:srgbClr val="B8B2A7"/>
            </a:solidFill>
            <a:prstDash val="solid"/>
          </a:ln>
        </p:spPr>
      </p:sp>
      <p:sp>
        <p:nvSpPr>
          <p:cNvPr id="116" name="Shape 114"/>
          <p:cNvSpPr/>
          <p:nvPr/>
        </p:nvSpPr>
        <p:spPr>
          <a:xfrm>
            <a:off x="11155680" y="2743200"/>
            <a:ext cx="77724" cy="77724"/>
          </a:xfrm>
          <a:prstGeom prst="rect">
            <a:avLst/>
          </a:prstGeom>
          <a:solidFill>
            <a:srgbClr val="FFFFFF"/>
          </a:solidFill>
          <a:ln w="9525">
            <a:solidFill>
              <a:srgbClr val="B8B2A7"/>
            </a:solidFill>
            <a:prstDash val="solid"/>
          </a:ln>
        </p:spPr>
      </p:sp>
      <p:sp>
        <p:nvSpPr>
          <p:cNvPr id="117" name="Shape 115"/>
          <p:cNvSpPr/>
          <p:nvPr/>
        </p:nvSpPr>
        <p:spPr>
          <a:xfrm>
            <a:off x="11247120" y="2743200"/>
            <a:ext cx="77724" cy="77724"/>
          </a:xfrm>
          <a:prstGeom prst="rect">
            <a:avLst/>
          </a:prstGeom>
          <a:solidFill>
            <a:srgbClr val="2E2E2E"/>
          </a:solidFill>
          <a:ln w="9525">
            <a:solidFill>
              <a:srgbClr val="2E2E2E"/>
            </a:solidFill>
            <a:prstDash val="solid"/>
          </a:ln>
        </p:spPr>
      </p:sp>
      <p:sp>
        <p:nvSpPr>
          <p:cNvPr id="118" name="Shape 116"/>
          <p:cNvSpPr/>
          <p:nvPr/>
        </p:nvSpPr>
        <p:spPr>
          <a:xfrm>
            <a:off x="11338560" y="2743200"/>
            <a:ext cx="77724" cy="77724"/>
          </a:xfrm>
          <a:prstGeom prst="rect">
            <a:avLst/>
          </a:prstGeom>
          <a:solidFill>
            <a:srgbClr val="2E2E2E"/>
          </a:solidFill>
          <a:ln w="9525">
            <a:solidFill>
              <a:srgbClr val="2E2E2E"/>
            </a:solidFill>
            <a:prstDash val="solid"/>
          </a:ln>
        </p:spPr>
      </p:sp>
      <p:sp>
        <p:nvSpPr>
          <p:cNvPr id="119" name="Shape 117"/>
          <p:cNvSpPr/>
          <p:nvPr/>
        </p:nvSpPr>
        <p:spPr>
          <a:xfrm>
            <a:off x="11430000" y="2743200"/>
            <a:ext cx="77724" cy="77724"/>
          </a:xfrm>
          <a:prstGeom prst="rect">
            <a:avLst/>
          </a:prstGeom>
          <a:solidFill>
            <a:srgbClr val="2E2E2E"/>
          </a:solidFill>
          <a:ln w="9525">
            <a:solidFill>
              <a:srgbClr val="2E2E2E"/>
            </a:solidFill>
            <a:prstDash val="solid"/>
          </a:ln>
        </p:spPr>
      </p:sp>
      <p:sp>
        <p:nvSpPr>
          <p:cNvPr id="120" name="Shape 118"/>
          <p:cNvSpPr/>
          <p:nvPr/>
        </p:nvSpPr>
        <p:spPr>
          <a:xfrm>
            <a:off x="777240" y="2697480"/>
            <a:ext cx="10835640" cy="169164"/>
          </a:xfrm>
          <a:prstGeom prst="rect">
            <a:avLst/>
          </a:prstGeom>
          <a:solidFill>
            <a:srgbClr val="FFFFFF">
              <a:alpha val="25000"/>
            </a:srgbClr>
          </a:solidFill>
          <a:ln w="12700">
            <a:solidFill>
              <a:srgbClr val="FFFFFF">
                <a:alpha val="0"/>
              </a:srgbClr>
            </a:solidFill>
            <a:prstDash val="solid"/>
          </a:ln>
        </p:spPr>
      </p:sp>
      <p:sp>
        <p:nvSpPr>
          <p:cNvPr id="121" name="Shape 119"/>
          <p:cNvSpPr/>
          <p:nvPr/>
        </p:nvSpPr>
        <p:spPr>
          <a:xfrm>
            <a:off x="822960" y="2505456"/>
            <a:ext cx="77724" cy="77724"/>
          </a:xfrm>
          <a:prstGeom prst="rect">
            <a:avLst/>
          </a:prstGeom>
          <a:solidFill>
            <a:srgbClr val="FFFFFF"/>
          </a:solidFill>
          <a:ln w="9525">
            <a:solidFill>
              <a:srgbClr val="B8B2A7"/>
            </a:solidFill>
            <a:prstDash val="solid"/>
          </a:ln>
        </p:spPr>
      </p:sp>
      <p:sp>
        <p:nvSpPr>
          <p:cNvPr id="122" name="Shape 120"/>
          <p:cNvSpPr/>
          <p:nvPr/>
        </p:nvSpPr>
        <p:spPr>
          <a:xfrm>
            <a:off x="914400" y="2505456"/>
            <a:ext cx="77724" cy="77724"/>
          </a:xfrm>
          <a:prstGeom prst="rect">
            <a:avLst/>
          </a:prstGeom>
          <a:solidFill>
            <a:srgbClr val="2E2E2E"/>
          </a:solidFill>
          <a:ln w="9525">
            <a:solidFill>
              <a:srgbClr val="2E2E2E"/>
            </a:solidFill>
            <a:prstDash val="solid"/>
          </a:ln>
        </p:spPr>
      </p:sp>
      <p:sp>
        <p:nvSpPr>
          <p:cNvPr id="123" name="Shape 121"/>
          <p:cNvSpPr/>
          <p:nvPr/>
        </p:nvSpPr>
        <p:spPr>
          <a:xfrm>
            <a:off x="1005840" y="2505456"/>
            <a:ext cx="77724" cy="77724"/>
          </a:xfrm>
          <a:prstGeom prst="rect">
            <a:avLst/>
          </a:prstGeom>
          <a:solidFill>
            <a:srgbClr val="FFFFFF"/>
          </a:solidFill>
          <a:ln w="9525">
            <a:solidFill>
              <a:srgbClr val="B8B2A7"/>
            </a:solidFill>
            <a:prstDash val="solid"/>
          </a:ln>
        </p:spPr>
      </p:sp>
      <p:sp>
        <p:nvSpPr>
          <p:cNvPr id="124" name="Shape 122"/>
          <p:cNvSpPr/>
          <p:nvPr/>
        </p:nvSpPr>
        <p:spPr>
          <a:xfrm>
            <a:off x="1097280" y="2505456"/>
            <a:ext cx="77724" cy="77724"/>
          </a:xfrm>
          <a:prstGeom prst="rect">
            <a:avLst/>
          </a:prstGeom>
          <a:solidFill>
            <a:srgbClr val="2E2E2E"/>
          </a:solidFill>
          <a:ln w="9525">
            <a:solidFill>
              <a:srgbClr val="2E2E2E"/>
            </a:solidFill>
            <a:prstDash val="solid"/>
          </a:ln>
        </p:spPr>
      </p:sp>
      <p:sp>
        <p:nvSpPr>
          <p:cNvPr id="125" name="Shape 123"/>
          <p:cNvSpPr/>
          <p:nvPr/>
        </p:nvSpPr>
        <p:spPr>
          <a:xfrm>
            <a:off x="1188720" y="2505456"/>
            <a:ext cx="77724" cy="77724"/>
          </a:xfrm>
          <a:prstGeom prst="rect">
            <a:avLst/>
          </a:prstGeom>
          <a:solidFill>
            <a:srgbClr val="2E2E2E"/>
          </a:solidFill>
          <a:ln w="9525">
            <a:solidFill>
              <a:srgbClr val="2E2E2E"/>
            </a:solidFill>
            <a:prstDash val="solid"/>
          </a:ln>
        </p:spPr>
      </p:sp>
      <p:sp>
        <p:nvSpPr>
          <p:cNvPr id="126" name="Shape 124"/>
          <p:cNvSpPr/>
          <p:nvPr/>
        </p:nvSpPr>
        <p:spPr>
          <a:xfrm>
            <a:off x="1280160" y="2505456"/>
            <a:ext cx="77724" cy="77724"/>
          </a:xfrm>
          <a:prstGeom prst="rect">
            <a:avLst/>
          </a:prstGeom>
          <a:solidFill>
            <a:srgbClr val="FFFFFF"/>
          </a:solidFill>
          <a:ln w="9525">
            <a:solidFill>
              <a:srgbClr val="B8B2A7"/>
            </a:solidFill>
            <a:prstDash val="solid"/>
          </a:ln>
        </p:spPr>
      </p:sp>
      <p:sp>
        <p:nvSpPr>
          <p:cNvPr id="127" name="Shape 125"/>
          <p:cNvSpPr/>
          <p:nvPr/>
        </p:nvSpPr>
        <p:spPr>
          <a:xfrm>
            <a:off x="1371600" y="2505456"/>
            <a:ext cx="77724" cy="77724"/>
          </a:xfrm>
          <a:prstGeom prst="rect">
            <a:avLst/>
          </a:prstGeom>
          <a:solidFill>
            <a:srgbClr val="FFFFFF"/>
          </a:solidFill>
          <a:ln w="9525">
            <a:solidFill>
              <a:srgbClr val="B8B2A7"/>
            </a:solidFill>
            <a:prstDash val="solid"/>
          </a:ln>
        </p:spPr>
      </p:sp>
      <p:sp>
        <p:nvSpPr>
          <p:cNvPr id="128" name="Shape 126"/>
          <p:cNvSpPr/>
          <p:nvPr/>
        </p:nvSpPr>
        <p:spPr>
          <a:xfrm>
            <a:off x="1463040" y="2505456"/>
            <a:ext cx="77724" cy="77724"/>
          </a:xfrm>
          <a:prstGeom prst="rect">
            <a:avLst/>
          </a:prstGeom>
          <a:solidFill>
            <a:srgbClr val="FFFFFF"/>
          </a:solidFill>
          <a:ln w="9525">
            <a:solidFill>
              <a:srgbClr val="B8B2A7"/>
            </a:solidFill>
            <a:prstDash val="solid"/>
          </a:ln>
        </p:spPr>
      </p:sp>
      <p:sp>
        <p:nvSpPr>
          <p:cNvPr id="129" name="Shape 127"/>
          <p:cNvSpPr/>
          <p:nvPr/>
        </p:nvSpPr>
        <p:spPr>
          <a:xfrm>
            <a:off x="1554480" y="2505456"/>
            <a:ext cx="77724" cy="77724"/>
          </a:xfrm>
          <a:prstGeom prst="rect">
            <a:avLst/>
          </a:prstGeom>
          <a:solidFill>
            <a:srgbClr val="FFFFFF"/>
          </a:solidFill>
          <a:ln w="9525">
            <a:solidFill>
              <a:srgbClr val="B8B2A7"/>
            </a:solidFill>
            <a:prstDash val="solid"/>
          </a:ln>
        </p:spPr>
      </p:sp>
      <p:sp>
        <p:nvSpPr>
          <p:cNvPr id="130" name="Shape 128"/>
          <p:cNvSpPr/>
          <p:nvPr/>
        </p:nvSpPr>
        <p:spPr>
          <a:xfrm>
            <a:off x="1645920" y="2505456"/>
            <a:ext cx="77724" cy="77724"/>
          </a:xfrm>
          <a:prstGeom prst="rect">
            <a:avLst/>
          </a:prstGeom>
          <a:solidFill>
            <a:srgbClr val="FFFFFF"/>
          </a:solidFill>
          <a:ln w="9525">
            <a:solidFill>
              <a:srgbClr val="B8B2A7"/>
            </a:solidFill>
            <a:prstDash val="solid"/>
          </a:ln>
        </p:spPr>
      </p:sp>
      <p:sp>
        <p:nvSpPr>
          <p:cNvPr id="131" name="Shape 129"/>
          <p:cNvSpPr/>
          <p:nvPr/>
        </p:nvSpPr>
        <p:spPr>
          <a:xfrm>
            <a:off x="1737360" y="2505456"/>
            <a:ext cx="77724" cy="77724"/>
          </a:xfrm>
          <a:prstGeom prst="rect">
            <a:avLst/>
          </a:prstGeom>
          <a:solidFill>
            <a:srgbClr val="2E2E2E"/>
          </a:solidFill>
          <a:ln w="9525">
            <a:solidFill>
              <a:srgbClr val="2E2E2E"/>
            </a:solidFill>
            <a:prstDash val="solid"/>
          </a:ln>
        </p:spPr>
      </p:sp>
      <p:sp>
        <p:nvSpPr>
          <p:cNvPr id="132" name="Shape 130"/>
          <p:cNvSpPr/>
          <p:nvPr/>
        </p:nvSpPr>
        <p:spPr>
          <a:xfrm>
            <a:off x="1828800" y="2505456"/>
            <a:ext cx="77724" cy="77724"/>
          </a:xfrm>
          <a:prstGeom prst="rect">
            <a:avLst/>
          </a:prstGeom>
          <a:solidFill>
            <a:srgbClr val="2E2E2E"/>
          </a:solidFill>
          <a:ln w="9525">
            <a:solidFill>
              <a:srgbClr val="2E2E2E"/>
            </a:solidFill>
            <a:prstDash val="solid"/>
          </a:ln>
        </p:spPr>
      </p:sp>
      <p:sp>
        <p:nvSpPr>
          <p:cNvPr id="133" name="Shape 131"/>
          <p:cNvSpPr/>
          <p:nvPr/>
        </p:nvSpPr>
        <p:spPr>
          <a:xfrm>
            <a:off x="1920240" y="2505456"/>
            <a:ext cx="77724" cy="77724"/>
          </a:xfrm>
          <a:prstGeom prst="rect">
            <a:avLst/>
          </a:prstGeom>
          <a:solidFill>
            <a:srgbClr val="2E2E2E"/>
          </a:solidFill>
          <a:ln w="9525">
            <a:solidFill>
              <a:srgbClr val="2E2E2E"/>
            </a:solidFill>
            <a:prstDash val="solid"/>
          </a:ln>
        </p:spPr>
      </p:sp>
      <p:sp>
        <p:nvSpPr>
          <p:cNvPr id="134" name="Shape 132"/>
          <p:cNvSpPr/>
          <p:nvPr/>
        </p:nvSpPr>
        <p:spPr>
          <a:xfrm>
            <a:off x="2011680" y="2505456"/>
            <a:ext cx="77724" cy="77724"/>
          </a:xfrm>
          <a:prstGeom prst="rect">
            <a:avLst/>
          </a:prstGeom>
          <a:solidFill>
            <a:srgbClr val="2E2E2E"/>
          </a:solidFill>
          <a:ln w="9525">
            <a:solidFill>
              <a:srgbClr val="2E2E2E"/>
            </a:solidFill>
            <a:prstDash val="solid"/>
          </a:ln>
        </p:spPr>
      </p:sp>
      <p:sp>
        <p:nvSpPr>
          <p:cNvPr id="135" name="Shape 133"/>
          <p:cNvSpPr/>
          <p:nvPr/>
        </p:nvSpPr>
        <p:spPr>
          <a:xfrm>
            <a:off x="2103120" y="2505456"/>
            <a:ext cx="77724" cy="77724"/>
          </a:xfrm>
          <a:prstGeom prst="rect">
            <a:avLst/>
          </a:prstGeom>
          <a:solidFill>
            <a:srgbClr val="FFFFFF"/>
          </a:solidFill>
          <a:ln w="9525">
            <a:solidFill>
              <a:srgbClr val="B8B2A7"/>
            </a:solidFill>
            <a:prstDash val="solid"/>
          </a:ln>
        </p:spPr>
      </p:sp>
      <p:sp>
        <p:nvSpPr>
          <p:cNvPr id="136" name="Shape 134"/>
          <p:cNvSpPr/>
          <p:nvPr/>
        </p:nvSpPr>
        <p:spPr>
          <a:xfrm>
            <a:off x="2194560" y="2505456"/>
            <a:ext cx="77724" cy="77724"/>
          </a:xfrm>
          <a:prstGeom prst="rect">
            <a:avLst/>
          </a:prstGeom>
          <a:solidFill>
            <a:srgbClr val="FFFFFF"/>
          </a:solidFill>
          <a:ln w="9525">
            <a:solidFill>
              <a:srgbClr val="B8B2A7"/>
            </a:solidFill>
            <a:prstDash val="solid"/>
          </a:ln>
        </p:spPr>
      </p:sp>
      <p:sp>
        <p:nvSpPr>
          <p:cNvPr id="137" name="Shape 135"/>
          <p:cNvSpPr/>
          <p:nvPr/>
        </p:nvSpPr>
        <p:spPr>
          <a:xfrm>
            <a:off x="2286000" y="2505456"/>
            <a:ext cx="77724" cy="77724"/>
          </a:xfrm>
          <a:prstGeom prst="rect">
            <a:avLst/>
          </a:prstGeom>
          <a:solidFill>
            <a:srgbClr val="FFFFFF"/>
          </a:solidFill>
          <a:ln w="9525">
            <a:solidFill>
              <a:srgbClr val="B8B2A7"/>
            </a:solidFill>
            <a:prstDash val="solid"/>
          </a:ln>
        </p:spPr>
      </p:sp>
      <p:sp>
        <p:nvSpPr>
          <p:cNvPr id="138" name="Shape 136"/>
          <p:cNvSpPr/>
          <p:nvPr/>
        </p:nvSpPr>
        <p:spPr>
          <a:xfrm>
            <a:off x="2377440" y="2505456"/>
            <a:ext cx="77724" cy="77724"/>
          </a:xfrm>
          <a:prstGeom prst="rect">
            <a:avLst/>
          </a:prstGeom>
          <a:solidFill>
            <a:srgbClr val="2E2E2E"/>
          </a:solidFill>
          <a:ln w="9525">
            <a:solidFill>
              <a:srgbClr val="2E2E2E"/>
            </a:solidFill>
            <a:prstDash val="solid"/>
          </a:ln>
        </p:spPr>
      </p:sp>
      <p:sp>
        <p:nvSpPr>
          <p:cNvPr id="139" name="Shape 137"/>
          <p:cNvSpPr/>
          <p:nvPr/>
        </p:nvSpPr>
        <p:spPr>
          <a:xfrm>
            <a:off x="2468880" y="2505456"/>
            <a:ext cx="77724" cy="77724"/>
          </a:xfrm>
          <a:prstGeom prst="rect">
            <a:avLst/>
          </a:prstGeom>
          <a:solidFill>
            <a:srgbClr val="FFFFFF"/>
          </a:solidFill>
          <a:ln w="9525">
            <a:solidFill>
              <a:srgbClr val="B8B2A7"/>
            </a:solidFill>
            <a:prstDash val="solid"/>
          </a:ln>
        </p:spPr>
      </p:sp>
      <p:sp>
        <p:nvSpPr>
          <p:cNvPr id="140" name="Shape 138"/>
          <p:cNvSpPr/>
          <p:nvPr/>
        </p:nvSpPr>
        <p:spPr>
          <a:xfrm>
            <a:off x="2560320" y="2505456"/>
            <a:ext cx="77724" cy="77724"/>
          </a:xfrm>
          <a:prstGeom prst="rect">
            <a:avLst/>
          </a:prstGeom>
          <a:solidFill>
            <a:srgbClr val="FFFFFF"/>
          </a:solidFill>
          <a:ln w="9525">
            <a:solidFill>
              <a:srgbClr val="B8B2A7"/>
            </a:solidFill>
            <a:prstDash val="solid"/>
          </a:ln>
        </p:spPr>
      </p:sp>
      <p:sp>
        <p:nvSpPr>
          <p:cNvPr id="141" name="Shape 139"/>
          <p:cNvSpPr/>
          <p:nvPr/>
        </p:nvSpPr>
        <p:spPr>
          <a:xfrm>
            <a:off x="2651760" y="2505456"/>
            <a:ext cx="77724" cy="77724"/>
          </a:xfrm>
          <a:prstGeom prst="rect">
            <a:avLst/>
          </a:prstGeom>
          <a:solidFill>
            <a:srgbClr val="FFFFFF"/>
          </a:solidFill>
          <a:ln w="9525">
            <a:solidFill>
              <a:srgbClr val="B8B2A7"/>
            </a:solidFill>
            <a:prstDash val="solid"/>
          </a:ln>
        </p:spPr>
      </p:sp>
      <p:sp>
        <p:nvSpPr>
          <p:cNvPr id="142" name="Shape 140"/>
          <p:cNvSpPr/>
          <p:nvPr/>
        </p:nvSpPr>
        <p:spPr>
          <a:xfrm>
            <a:off x="2743200" y="2505456"/>
            <a:ext cx="77724" cy="77724"/>
          </a:xfrm>
          <a:prstGeom prst="rect">
            <a:avLst/>
          </a:prstGeom>
          <a:solidFill>
            <a:srgbClr val="2E2E2E"/>
          </a:solidFill>
          <a:ln w="9525">
            <a:solidFill>
              <a:srgbClr val="2E2E2E"/>
            </a:solidFill>
            <a:prstDash val="solid"/>
          </a:ln>
        </p:spPr>
      </p:sp>
      <p:sp>
        <p:nvSpPr>
          <p:cNvPr id="143" name="Shape 141"/>
          <p:cNvSpPr/>
          <p:nvPr/>
        </p:nvSpPr>
        <p:spPr>
          <a:xfrm>
            <a:off x="2834640" y="2505456"/>
            <a:ext cx="77724" cy="77724"/>
          </a:xfrm>
          <a:prstGeom prst="rect">
            <a:avLst/>
          </a:prstGeom>
          <a:solidFill>
            <a:srgbClr val="2E2E2E"/>
          </a:solidFill>
          <a:ln w="9525">
            <a:solidFill>
              <a:srgbClr val="2E2E2E"/>
            </a:solidFill>
            <a:prstDash val="solid"/>
          </a:ln>
        </p:spPr>
      </p:sp>
      <p:sp>
        <p:nvSpPr>
          <p:cNvPr id="144" name="Shape 142"/>
          <p:cNvSpPr/>
          <p:nvPr/>
        </p:nvSpPr>
        <p:spPr>
          <a:xfrm>
            <a:off x="2926080" y="2505456"/>
            <a:ext cx="77724" cy="77724"/>
          </a:xfrm>
          <a:prstGeom prst="rect">
            <a:avLst/>
          </a:prstGeom>
          <a:solidFill>
            <a:srgbClr val="2E2E2E"/>
          </a:solidFill>
          <a:ln w="9525">
            <a:solidFill>
              <a:srgbClr val="2E2E2E"/>
            </a:solidFill>
            <a:prstDash val="solid"/>
          </a:ln>
        </p:spPr>
      </p:sp>
      <p:sp>
        <p:nvSpPr>
          <p:cNvPr id="145" name="Shape 143"/>
          <p:cNvSpPr/>
          <p:nvPr/>
        </p:nvSpPr>
        <p:spPr>
          <a:xfrm>
            <a:off x="3017520" y="2505456"/>
            <a:ext cx="77724" cy="77724"/>
          </a:xfrm>
          <a:prstGeom prst="rect">
            <a:avLst/>
          </a:prstGeom>
          <a:solidFill>
            <a:srgbClr val="FFFFFF"/>
          </a:solidFill>
          <a:ln w="9525">
            <a:solidFill>
              <a:srgbClr val="B8B2A7"/>
            </a:solidFill>
            <a:prstDash val="solid"/>
          </a:ln>
        </p:spPr>
      </p:sp>
      <p:sp>
        <p:nvSpPr>
          <p:cNvPr id="146" name="Shape 144"/>
          <p:cNvSpPr/>
          <p:nvPr/>
        </p:nvSpPr>
        <p:spPr>
          <a:xfrm>
            <a:off x="3108960" y="2505456"/>
            <a:ext cx="77724" cy="77724"/>
          </a:xfrm>
          <a:prstGeom prst="rect">
            <a:avLst/>
          </a:prstGeom>
          <a:solidFill>
            <a:srgbClr val="2E2E2E"/>
          </a:solidFill>
          <a:ln w="9525">
            <a:solidFill>
              <a:srgbClr val="2E2E2E"/>
            </a:solidFill>
            <a:prstDash val="solid"/>
          </a:ln>
        </p:spPr>
      </p:sp>
      <p:sp>
        <p:nvSpPr>
          <p:cNvPr id="147" name="Shape 145"/>
          <p:cNvSpPr/>
          <p:nvPr/>
        </p:nvSpPr>
        <p:spPr>
          <a:xfrm>
            <a:off x="3200400" y="2505456"/>
            <a:ext cx="77724" cy="77724"/>
          </a:xfrm>
          <a:prstGeom prst="rect">
            <a:avLst/>
          </a:prstGeom>
          <a:solidFill>
            <a:srgbClr val="2E2E2E"/>
          </a:solidFill>
          <a:ln w="9525">
            <a:solidFill>
              <a:srgbClr val="2E2E2E"/>
            </a:solidFill>
            <a:prstDash val="solid"/>
          </a:ln>
        </p:spPr>
      </p:sp>
      <p:sp>
        <p:nvSpPr>
          <p:cNvPr id="148" name="Shape 146"/>
          <p:cNvSpPr/>
          <p:nvPr/>
        </p:nvSpPr>
        <p:spPr>
          <a:xfrm>
            <a:off x="3291840" y="2505456"/>
            <a:ext cx="77724" cy="77724"/>
          </a:xfrm>
          <a:prstGeom prst="rect">
            <a:avLst/>
          </a:prstGeom>
          <a:solidFill>
            <a:srgbClr val="2E2E2E"/>
          </a:solidFill>
          <a:ln w="9525">
            <a:solidFill>
              <a:srgbClr val="2E2E2E"/>
            </a:solidFill>
            <a:prstDash val="solid"/>
          </a:ln>
        </p:spPr>
      </p:sp>
      <p:sp>
        <p:nvSpPr>
          <p:cNvPr id="149" name="Shape 147"/>
          <p:cNvSpPr/>
          <p:nvPr/>
        </p:nvSpPr>
        <p:spPr>
          <a:xfrm>
            <a:off x="3383280" y="2505456"/>
            <a:ext cx="77724" cy="77724"/>
          </a:xfrm>
          <a:prstGeom prst="rect">
            <a:avLst/>
          </a:prstGeom>
          <a:solidFill>
            <a:srgbClr val="2E2E2E"/>
          </a:solidFill>
          <a:ln w="9525">
            <a:solidFill>
              <a:srgbClr val="2E2E2E"/>
            </a:solidFill>
            <a:prstDash val="solid"/>
          </a:ln>
        </p:spPr>
      </p:sp>
      <p:sp>
        <p:nvSpPr>
          <p:cNvPr id="150" name="Shape 148"/>
          <p:cNvSpPr/>
          <p:nvPr/>
        </p:nvSpPr>
        <p:spPr>
          <a:xfrm>
            <a:off x="3474720" y="2505456"/>
            <a:ext cx="77724" cy="77724"/>
          </a:xfrm>
          <a:prstGeom prst="rect">
            <a:avLst/>
          </a:prstGeom>
          <a:solidFill>
            <a:srgbClr val="2E2E2E"/>
          </a:solidFill>
          <a:ln w="9525">
            <a:solidFill>
              <a:srgbClr val="2E2E2E"/>
            </a:solidFill>
            <a:prstDash val="solid"/>
          </a:ln>
        </p:spPr>
      </p:sp>
      <p:sp>
        <p:nvSpPr>
          <p:cNvPr id="151" name="Shape 149"/>
          <p:cNvSpPr/>
          <p:nvPr/>
        </p:nvSpPr>
        <p:spPr>
          <a:xfrm>
            <a:off x="3566160" y="2505456"/>
            <a:ext cx="77724" cy="77724"/>
          </a:xfrm>
          <a:prstGeom prst="rect">
            <a:avLst/>
          </a:prstGeom>
          <a:solidFill>
            <a:srgbClr val="2E2E2E"/>
          </a:solidFill>
          <a:ln w="9525">
            <a:solidFill>
              <a:srgbClr val="2E2E2E"/>
            </a:solidFill>
            <a:prstDash val="solid"/>
          </a:ln>
        </p:spPr>
      </p:sp>
      <p:sp>
        <p:nvSpPr>
          <p:cNvPr id="152" name="Shape 150"/>
          <p:cNvSpPr/>
          <p:nvPr/>
        </p:nvSpPr>
        <p:spPr>
          <a:xfrm>
            <a:off x="3657600" y="2505456"/>
            <a:ext cx="77724" cy="77724"/>
          </a:xfrm>
          <a:prstGeom prst="rect">
            <a:avLst/>
          </a:prstGeom>
          <a:solidFill>
            <a:srgbClr val="FFFFFF"/>
          </a:solidFill>
          <a:ln w="9525">
            <a:solidFill>
              <a:srgbClr val="B8B2A7"/>
            </a:solidFill>
            <a:prstDash val="solid"/>
          </a:ln>
        </p:spPr>
      </p:sp>
      <p:sp>
        <p:nvSpPr>
          <p:cNvPr id="153" name="Shape 151"/>
          <p:cNvSpPr/>
          <p:nvPr/>
        </p:nvSpPr>
        <p:spPr>
          <a:xfrm>
            <a:off x="3749040" y="2505456"/>
            <a:ext cx="77724" cy="77724"/>
          </a:xfrm>
          <a:prstGeom prst="rect">
            <a:avLst/>
          </a:prstGeom>
          <a:solidFill>
            <a:srgbClr val="FFFFFF"/>
          </a:solidFill>
          <a:ln w="9525">
            <a:solidFill>
              <a:srgbClr val="B8B2A7"/>
            </a:solidFill>
            <a:prstDash val="solid"/>
          </a:ln>
        </p:spPr>
      </p:sp>
      <p:sp>
        <p:nvSpPr>
          <p:cNvPr id="154" name="Shape 152"/>
          <p:cNvSpPr/>
          <p:nvPr/>
        </p:nvSpPr>
        <p:spPr>
          <a:xfrm>
            <a:off x="3840480" y="2505456"/>
            <a:ext cx="77724" cy="77724"/>
          </a:xfrm>
          <a:prstGeom prst="rect">
            <a:avLst/>
          </a:prstGeom>
          <a:solidFill>
            <a:srgbClr val="2E2E2E"/>
          </a:solidFill>
          <a:ln w="9525">
            <a:solidFill>
              <a:srgbClr val="2E2E2E"/>
            </a:solidFill>
            <a:prstDash val="solid"/>
          </a:ln>
        </p:spPr>
      </p:sp>
      <p:sp>
        <p:nvSpPr>
          <p:cNvPr id="155" name="Shape 153"/>
          <p:cNvSpPr/>
          <p:nvPr/>
        </p:nvSpPr>
        <p:spPr>
          <a:xfrm>
            <a:off x="3931920" y="2505456"/>
            <a:ext cx="77724" cy="77724"/>
          </a:xfrm>
          <a:prstGeom prst="rect">
            <a:avLst/>
          </a:prstGeom>
          <a:solidFill>
            <a:srgbClr val="FFFFFF"/>
          </a:solidFill>
          <a:ln w="9525">
            <a:solidFill>
              <a:srgbClr val="B8B2A7"/>
            </a:solidFill>
            <a:prstDash val="solid"/>
          </a:ln>
        </p:spPr>
      </p:sp>
      <p:sp>
        <p:nvSpPr>
          <p:cNvPr id="156" name="Shape 154"/>
          <p:cNvSpPr/>
          <p:nvPr/>
        </p:nvSpPr>
        <p:spPr>
          <a:xfrm>
            <a:off x="4023360" y="2505456"/>
            <a:ext cx="77724" cy="77724"/>
          </a:xfrm>
          <a:prstGeom prst="rect">
            <a:avLst/>
          </a:prstGeom>
          <a:solidFill>
            <a:srgbClr val="2E2E2E"/>
          </a:solidFill>
          <a:ln w="9525">
            <a:solidFill>
              <a:srgbClr val="2E2E2E"/>
            </a:solidFill>
            <a:prstDash val="solid"/>
          </a:ln>
        </p:spPr>
      </p:sp>
      <p:sp>
        <p:nvSpPr>
          <p:cNvPr id="157" name="Shape 155"/>
          <p:cNvSpPr/>
          <p:nvPr/>
        </p:nvSpPr>
        <p:spPr>
          <a:xfrm>
            <a:off x="4114800" y="2505456"/>
            <a:ext cx="77724" cy="77724"/>
          </a:xfrm>
          <a:prstGeom prst="rect">
            <a:avLst/>
          </a:prstGeom>
          <a:solidFill>
            <a:srgbClr val="2E2E2E"/>
          </a:solidFill>
          <a:ln w="9525">
            <a:solidFill>
              <a:srgbClr val="2E2E2E"/>
            </a:solidFill>
            <a:prstDash val="solid"/>
          </a:ln>
        </p:spPr>
      </p:sp>
      <p:sp>
        <p:nvSpPr>
          <p:cNvPr id="158" name="Shape 156"/>
          <p:cNvSpPr/>
          <p:nvPr/>
        </p:nvSpPr>
        <p:spPr>
          <a:xfrm>
            <a:off x="4206240" y="2505456"/>
            <a:ext cx="77724" cy="77724"/>
          </a:xfrm>
          <a:prstGeom prst="rect">
            <a:avLst/>
          </a:prstGeom>
          <a:solidFill>
            <a:srgbClr val="FFFFFF"/>
          </a:solidFill>
          <a:ln w="9525">
            <a:solidFill>
              <a:srgbClr val="B8B2A7"/>
            </a:solidFill>
            <a:prstDash val="solid"/>
          </a:ln>
        </p:spPr>
      </p:sp>
      <p:sp>
        <p:nvSpPr>
          <p:cNvPr id="159" name="Shape 157"/>
          <p:cNvSpPr/>
          <p:nvPr/>
        </p:nvSpPr>
        <p:spPr>
          <a:xfrm>
            <a:off x="4297680" y="2505456"/>
            <a:ext cx="77724" cy="77724"/>
          </a:xfrm>
          <a:prstGeom prst="rect">
            <a:avLst/>
          </a:prstGeom>
          <a:solidFill>
            <a:srgbClr val="2E2E2E"/>
          </a:solidFill>
          <a:ln w="9525">
            <a:solidFill>
              <a:srgbClr val="2E2E2E"/>
            </a:solidFill>
            <a:prstDash val="solid"/>
          </a:ln>
        </p:spPr>
      </p:sp>
      <p:sp>
        <p:nvSpPr>
          <p:cNvPr id="160" name="Shape 158"/>
          <p:cNvSpPr/>
          <p:nvPr/>
        </p:nvSpPr>
        <p:spPr>
          <a:xfrm>
            <a:off x="4389120" y="2505456"/>
            <a:ext cx="77724" cy="77724"/>
          </a:xfrm>
          <a:prstGeom prst="rect">
            <a:avLst/>
          </a:prstGeom>
          <a:solidFill>
            <a:srgbClr val="FFFFFF"/>
          </a:solidFill>
          <a:ln w="9525">
            <a:solidFill>
              <a:srgbClr val="B8B2A7"/>
            </a:solidFill>
            <a:prstDash val="solid"/>
          </a:ln>
        </p:spPr>
      </p:sp>
      <p:sp>
        <p:nvSpPr>
          <p:cNvPr id="161" name="Shape 159"/>
          <p:cNvSpPr/>
          <p:nvPr/>
        </p:nvSpPr>
        <p:spPr>
          <a:xfrm>
            <a:off x="4480560" y="2505456"/>
            <a:ext cx="77724" cy="77724"/>
          </a:xfrm>
          <a:prstGeom prst="rect">
            <a:avLst/>
          </a:prstGeom>
          <a:solidFill>
            <a:srgbClr val="2E2E2E"/>
          </a:solidFill>
          <a:ln w="9525">
            <a:solidFill>
              <a:srgbClr val="2E2E2E"/>
            </a:solidFill>
            <a:prstDash val="solid"/>
          </a:ln>
        </p:spPr>
      </p:sp>
      <p:sp>
        <p:nvSpPr>
          <p:cNvPr id="162" name="Shape 160"/>
          <p:cNvSpPr/>
          <p:nvPr/>
        </p:nvSpPr>
        <p:spPr>
          <a:xfrm>
            <a:off x="4572000" y="2505456"/>
            <a:ext cx="77724" cy="77724"/>
          </a:xfrm>
          <a:prstGeom prst="rect">
            <a:avLst/>
          </a:prstGeom>
          <a:solidFill>
            <a:srgbClr val="FFFFFF"/>
          </a:solidFill>
          <a:ln w="9525">
            <a:solidFill>
              <a:srgbClr val="B8B2A7"/>
            </a:solidFill>
            <a:prstDash val="solid"/>
          </a:ln>
        </p:spPr>
      </p:sp>
      <p:sp>
        <p:nvSpPr>
          <p:cNvPr id="163" name="Shape 161"/>
          <p:cNvSpPr/>
          <p:nvPr/>
        </p:nvSpPr>
        <p:spPr>
          <a:xfrm>
            <a:off x="4663440" y="2505456"/>
            <a:ext cx="77724" cy="77724"/>
          </a:xfrm>
          <a:prstGeom prst="rect">
            <a:avLst/>
          </a:prstGeom>
          <a:solidFill>
            <a:srgbClr val="2E2E2E"/>
          </a:solidFill>
          <a:ln w="9525">
            <a:solidFill>
              <a:srgbClr val="2E2E2E"/>
            </a:solidFill>
            <a:prstDash val="solid"/>
          </a:ln>
        </p:spPr>
      </p:sp>
      <p:sp>
        <p:nvSpPr>
          <p:cNvPr id="164" name="Shape 162"/>
          <p:cNvSpPr/>
          <p:nvPr/>
        </p:nvSpPr>
        <p:spPr>
          <a:xfrm>
            <a:off x="4754880" y="2505456"/>
            <a:ext cx="77724" cy="77724"/>
          </a:xfrm>
          <a:prstGeom prst="rect">
            <a:avLst/>
          </a:prstGeom>
          <a:solidFill>
            <a:srgbClr val="2E2E2E"/>
          </a:solidFill>
          <a:ln w="9525">
            <a:solidFill>
              <a:srgbClr val="2E2E2E"/>
            </a:solidFill>
            <a:prstDash val="solid"/>
          </a:ln>
        </p:spPr>
      </p:sp>
      <p:sp>
        <p:nvSpPr>
          <p:cNvPr id="165" name="Shape 163"/>
          <p:cNvSpPr/>
          <p:nvPr/>
        </p:nvSpPr>
        <p:spPr>
          <a:xfrm>
            <a:off x="4846320" y="2505456"/>
            <a:ext cx="77724" cy="77724"/>
          </a:xfrm>
          <a:prstGeom prst="rect">
            <a:avLst/>
          </a:prstGeom>
          <a:solidFill>
            <a:srgbClr val="FFFFFF"/>
          </a:solidFill>
          <a:ln w="9525">
            <a:solidFill>
              <a:srgbClr val="B8B2A7"/>
            </a:solidFill>
            <a:prstDash val="solid"/>
          </a:ln>
        </p:spPr>
      </p:sp>
      <p:sp>
        <p:nvSpPr>
          <p:cNvPr id="166" name="Shape 164"/>
          <p:cNvSpPr/>
          <p:nvPr/>
        </p:nvSpPr>
        <p:spPr>
          <a:xfrm>
            <a:off x="4937760" y="2505456"/>
            <a:ext cx="77724" cy="77724"/>
          </a:xfrm>
          <a:prstGeom prst="rect">
            <a:avLst/>
          </a:prstGeom>
          <a:solidFill>
            <a:srgbClr val="FFFFFF"/>
          </a:solidFill>
          <a:ln w="9525">
            <a:solidFill>
              <a:srgbClr val="B8B2A7"/>
            </a:solidFill>
            <a:prstDash val="solid"/>
          </a:ln>
        </p:spPr>
      </p:sp>
      <p:sp>
        <p:nvSpPr>
          <p:cNvPr id="167" name="Shape 165"/>
          <p:cNvSpPr/>
          <p:nvPr/>
        </p:nvSpPr>
        <p:spPr>
          <a:xfrm>
            <a:off x="5029200" y="2505456"/>
            <a:ext cx="77724" cy="77724"/>
          </a:xfrm>
          <a:prstGeom prst="rect">
            <a:avLst/>
          </a:prstGeom>
          <a:solidFill>
            <a:srgbClr val="FFFFFF"/>
          </a:solidFill>
          <a:ln w="9525">
            <a:solidFill>
              <a:srgbClr val="B8B2A7"/>
            </a:solidFill>
            <a:prstDash val="solid"/>
          </a:ln>
        </p:spPr>
      </p:sp>
      <p:sp>
        <p:nvSpPr>
          <p:cNvPr id="168" name="Shape 166"/>
          <p:cNvSpPr/>
          <p:nvPr/>
        </p:nvSpPr>
        <p:spPr>
          <a:xfrm>
            <a:off x="5120640" y="2505456"/>
            <a:ext cx="77724" cy="77724"/>
          </a:xfrm>
          <a:prstGeom prst="rect">
            <a:avLst/>
          </a:prstGeom>
          <a:solidFill>
            <a:srgbClr val="FFFFFF"/>
          </a:solidFill>
          <a:ln w="9525">
            <a:solidFill>
              <a:srgbClr val="B8B2A7"/>
            </a:solidFill>
            <a:prstDash val="solid"/>
          </a:ln>
        </p:spPr>
      </p:sp>
      <p:sp>
        <p:nvSpPr>
          <p:cNvPr id="169" name="Shape 167"/>
          <p:cNvSpPr/>
          <p:nvPr/>
        </p:nvSpPr>
        <p:spPr>
          <a:xfrm>
            <a:off x="5212080" y="2505456"/>
            <a:ext cx="77724" cy="77724"/>
          </a:xfrm>
          <a:prstGeom prst="rect">
            <a:avLst/>
          </a:prstGeom>
          <a:solidFill>
            <a:srgbClr val="FFFFFF"/>
          </a:solidFill>
          <a:ln w="9525">
            <a:solidFill>
              <a:srgbClr val="B8B2A7"/>
            </a:solidFill>
            <a:prstDash val="solid"/>
          </a:ln>
        </p:spPr>
      </p:sp>
      <p:sp>
        <p:nvSpPr>
          <p:cNvPr id="170" name="Shape 168"/>
          <p:cNvSpPr/>
          <p:nvPr/>
        </p:nvSpPr>
        <p:spPr>
          <a:xfrm>
            <a:off x="5303520" y="2505456"/>
            <a:ext cx="77724" cy="77724"/>
          </a:xfrm>
          <a:prstGeom prst="rect">
            <a:avLst/>
          </a:prstGeom>
          <a:solidFill>
            <a:srgbClr val="2E2E2E"/>
          </a:solidFill>
          <a:ln w="9525">
            <a:solidFill>
              <a:srgbClr val="2E2E2E"/>
            </a:solidFill>
            <a:prstDash val="solid"/>
          </a:ln>
        </p:spPr>
      </p:sp>
      <p:sp>
        <p:nvSpPr>
          <p:cNvPr id="171" name="Shape 169"/>
          <p:cNvSpPr/>
          <p:nvPr/>
        </p:nvSpPr>
        <p:spPr>
          <a:xfrm>
            <a:off x="5394960" y="2505456"/>
            <a:ext cx="77724" cy="77724"/>
          </a:xfrm>
          <a:prstGeom prst="rect">
            <a:avLst/>
          </a:prstGeom>
          <a:solidFill>
            <a:srgbClr val="2E2E2E"/>
          </a:solidFill>
          <a:ln w="9525">
            <a:solidFill>
              <a:srgbClr val="2E2E2E"/>
            </a:solidFill>
            <a:prstDash val="solid"/>
          </a:ln>
        </p:spPr>
      </p:sp>
      <p:sp>
        <p:nvSpPr>
          <p:cNvPr id="172" name="Shape 170"/>
          <p:cNvSpPr/>
          <p:nvPr/>
        </p:nvSpPr>
        <p:spPr>
          <a:xfrm>
            <a:off x="5486400" y="2505456"/>
            <a:ext cx="77724" cy="77724"/>
          </a:xfrm>
          <a:prstGeom prst="rect">
            <a:avLst/>
          </a:prstGeom>
          <a:solidFill>
            <a:srgbClr val="2E2E2E"/>
          </a:solidFill>
          <a:ln w="9525">
            <a:solidFill>
              <a:srgbClr val="2E2E2E"/>
            </a:solidFill>
            <a:prstDash val="solid"/>
          </a:ln>
        </p:spPr>
      </p:sp>
      <p:sp>
        <p:nvSpPr>
          <p:cNvPr id="173" name="Shape 171"/>
          <p:cNvSpPr/>
          <p:nvPr/>
        </p:nvSpPr>
        <p:spPr>
          <a:xfrm>
            <a:off x="5577840" y="2505456"/>
            <a:ext cx="77724" cy="77724"/>
          </a:xfrm>
          <a:prstGeom prst="rect">
            <a:avLst/>
          </a:prstGeom>
          <a:solidFill>
            <a:srgbClr val="2E2E2E"/>
          </a:solidFill>
          <a:ln w="9525">
            <a:solidFill>
              <a:srgbClr val="2E2E2E"/>
            </a:solidFill>
            <a:prstDash val="solid"/>
          </a:ln>
        </p:spPr>
      </p:sp>
      <p:sp>
        <p:nvSpPr>
          <p:cNvPr id="174" name="Shape 172"/>
          <p:cNvSpPr/>
          <p:nvPr/>
        </p:nvSpPr>
        <p:spPr>
          <a:xfrm>
            <a:off x="5669280" y="2505456"/>
            <a:ext cx="77724" cy="77724"/>
          </a:xfrm>
          <a:prstGeom prst="rect">
            <a:avLst/>
          </a:prstGeom>
          <a:solidFill>
            <a:srgbClr val="FFFFFF"/>
          </a:solidFill>
          <a:ln w="9525">
            <a:solidFill>
              <a:srgbClr val="B8B2A7"/>
            </a:solidFill>
            <a:prstDash val="solid"/>
          </a:ln>
        </p:spPr>
      </p:sp>
      <p:sp>
        <p:nvSpPr>
          <p:cNvPr id="175" name="Shape 173"/>
          <p:cNvSpPr/>
          <p:nvPr/>
        </p:nvSpPr>
        <p:spPr>
          <a:xfrm>
            <a:off x="5760720" y="2505456"/>
            <a:ext cx="77724" cy="77724"/>
          </a:xfrm>
          <a:prstGeom prst="rect">
            <a:avLst/>
          </a:prstGeom>
          <a:solidFill>
            <a:srgbClr val="FFFFFF"/>
          </a:solidFill>
          <a:ln w="9525">
            <a:solidFill>
              <a:srgbClr val="B8B2A7"/>
            </a:solidFill>
            <a:prstDash val="solid"/>
          </a:ln>
        </p:spPr>
      </p:sp>
      <p:sp>
        <p:nvSpPr>
          <p:cNvPr id="176" name="Shape 174"/>
          <p:cNvSpPr/>
          <p:nvPr/>
        </p:nvSpPr>
        <p:spPr>
          <a:xfrm>
            <a:off x="5852160" y="2505456"/>
            <a:ext cx="77724" cy="77724"/>
          </a:xfrm>
          <a:prstGeom prst="rect">
            <a:avLst/>
          </a:prstGeom>
          <a:solidFill>
            <a:srgbClr val="FFFFFF"/>
          </a:solidFill>
          <a:ln w="9525">
            <a:solidFill>
              <a:srgbClr val="B8B2A7"/>
            </a:solidFill>
            <a:prstDash val="solid"/>
          </a:ln>
        </p:spPr>
      </p:sp>
      <p:sp>
        <p:nvSpPr>
          <p:cNvPr id="177" name="Shape 175"/>
          <p:cNvSpPr/>
          <p:nvPr/>
        </p:nvSpPr>
        <p:spPr>
          <a:xfrm>
            <a:off x="5943600" y="2505456"/>
            <a:ext cx="77724" cy="77724"/>
          </a:xfrm>
          <a:prstGeom prst="rect">
            <a:avLst/>
          </a:prstGeom>
          <a:solidFill>
            <a:srgbClr val="2E2E2E"/>
          </a:solidFill>
          <a:ln w="9525">
            <a:solidFill>
              <a:srgbClr val="2E2E2E"/>
            </a:solidFill>
            <a:prstDash val="solid"/>
          </a:ln>
        </p:spPr>
      </p:sp>
      <p:sp>
        <p:nvSpPr>
          <p:cNvPr id="178" name="Shape 176"/>
          <p:cNvSpPr/>
          <p:nvPr/>
        </p:nvSpPr>
        <p:spPr>
          <a:xfrm>
            <a:off x="6035040" y="2505456"/>
            <a:ext cx="77724" cy="77724"/>
          </a:xfrm>
          <a:prstGeom prst="rect">
            <a:avLst/>
          </a:prstGeom>
          <a:solidFill>
            <a:srgbClr val="FFFFFF"/>
          </a:solidFill>
          <a:ln w="9525">
            <a:solidFill>
              <a:srgbClr val="B8B2A7"/>
            </a:solidFill>
            <a:prstDash val="solid"/>
          </a:ln>
        </p:spPr>
      </p:sp>
      <p:sp>
        <p:nvSpPr>
          <p:cNvPr id="179" name="Shape 177"/>
          <p:cNvSpPr/>
          <p:nvPr/>
        </p:nvSpPr>
        <p:spPr>
          <a:xfrm>
            <a:off x="6126480" y="2505456"/>
            <a:ext cx="77724" cy="77724"/>
          </a:xfrm>
          <a:prstGeom prst="rect">
            <a:avLst/>
          </a:prstGeom>
          <a:solidFill>
            <a:srgbClr val="FFFFFF"/>
          </a:solidFill>
          <a:ln w="9525">
            <a:solidFill>
              <a:srgbClr val="B8B2A7"/>
            </a:solidFill>
            <a:prstDash val="solid"/>
          </a:ln>
        </p:spPr>
      </p:sp>
      <p:sp>
        <p:nvSpPr>
          <p:cNvPr id="180" name="Shape 178"/>
          <p:cNvSpPr/>
          <p:nvPr/>
        </p:nvSpPr>
        <p:spPr>
          <a:xfrm>
            <a:off x="6217920" y="2505456"/>
            <a:ext cx="77724" cy="77724"/>
          </a:xfrm>
          <a:prstGeom prst="rect">
            <a:avLst/>
          </a:prstGeom>
          <a:solidFill>
            <a:srgbClr val="FFFFFF"/>
          </a:solidFill>
          <a:ln w="9525">
            <a:solidFill>
              <a:srgbClr val="B8B2A7"/>
            </a:solidFill>
            <a:prstDash val="solid"/>
          </a:ln>
        </p:spPr>
      </p:sp>
      <p:sp>
        <p:nvSpPr>
          <p:cNvPr id="181" name="Shape 179"/>
          <p:cNvSpPr/>
          <p:nvPr/>
        </p:nvSpPr>
        <p:spPr>
          <a:xfrm>
            <a:off x="6309360" y="2505456"/>
            <a:ext cx="77724" cy="77724"/>
          </a:xfrm>
          <a:prstGeom prst="rect">
            <a:avLst/>
          </a:prstGeom>
          <a:solidFill>
            <a:srgbClr val="2E2E2E"/>
          </a:solidFill>
          <a:ln w="9525">
            <a:solidFill>
              <a:srgbClr val="2E2E2E"/>
            </a:solidFill>
            <a:prstDash val="solid"/>
          </a:ln>
        </p:spPr>
      </p:sp>
      <p:sp>
        <p:nvSpPr>
          <p:cNvPr id="182" name="Shape 180"/>
          <p:cNvSpPr/>
          <p:nvPr/>
        </p:nvSpPr>
        <p:spPr>
          <a:xfrm>
            <a:off x="6400800" y="2505456"/>
            <a:ext cx="77724" cy="77724"/>
          </a:xfrm>
          <a:prstGeom prst="rect">
            <a:avLst/>
          </a:prstGeom>
          <a:solidFill>
            <a:srgbClr val="2E2E2E"/>
          </a:solidFill>
          <a:ln w="9525">
            <a:solidFill>
              <a:srgbClr val="2E2E2E"/>
            </a:solidFill>
            <a:prstDash val="solid"/>
          </a:ln>
        </p:spPr>
      </p:sp>
      <p:sp>
        <p:nvSpPr>
          <p:cNvPr id="183" name="Shape 181"/>
          <p:cNvSpPr/>
          <p:nvPr/>
        </p:nvSpPr>
        <p:spPr>
          <a:xfrm>
            <a:off x="6492240" y="2505456"/>
            <a:ext cx="77724" cy="77724"/>
          </a:xfrm>
          <a:prstGeom prst="rect">
            <a:avLst/>
          </a:prstGeom>
          <a:solidFill>
            <a:srgbClr val="2E2E2E"/>
          </a:solidFill>
          <a:ln w="9525">
            <a:solidFill>
              <a:srgbClr val="2E2E2E"/>
            </a:solidFill>
            <a:prstDash val="solid"/>
          </a:ln>
        </p:spPr>
      </p:sp>
      <p:sp>
        <p:nvSpPr>
          <p:cNvPr id="184" name="Shape 182"/>
          <p:cNvSpPr/>
          <p:nvPr/>
        </p:nvSpPr>
        <p:spPr>
          <a:xfrm>
            <a:off x="6583680" y="2505456"/>
            <a:ext cx="77724" cy="77724"/>
          </a:xfrm>
          <a:prstGeom prst="rect">
            <a:avLst/>
          </a:prstGeom>
          <a:solidFill>
            <a:srgbClr val="FFFFFF"/>
          </a:solidFill>
          <a:ln w="9525">
            <a:solidFill>
              <a:srgbClr val="B8B2A7"/>
            </a:solidFill>
            <a:prstDash val="solid"/>
          </a:ln>
        </p:spPr>
      </p:sp>
      <p:sp>
        <p:nvSpPr>
          <p:cNvPr id="185" name="Shape 183"/>
          <p:cNvSpPr/>
          <p:nvPr/>
        </p:nvSpPr>
        <p:spPr>
          <a:xfrm>
            <a:off x="6675120" y="2505456"/>
            <a:ext cx="77724" cy="77724"/>
          </a:xfrm>
          <a:prstGeom prst="rect">
            <a:avLst/>
          </a:prstGeom>
          <a:solidFill>
            <a:srgbClr val="2E2E2E"/>
          </a:solidFill>
          <a:ln w="9525">
            <a:solidFill>
              <a:srgbClr val="2E2E2E"/>
            </a:solidFill>
            <a:prstDash val="solid"/>
          </a:ln>
        </p:spPr>
      </p:sp>
      <p:sp>
        <p:nvSpPr>
          <p:cNvPr id="186" name="Shape 184"/>
          <p:cNvSpPr/>
          <p:nvPr/>
        </p:nvSpPr>
        <p:spPr>
          <a:xfrm>
            <a:off x="6766560" y="2505456"/>
            <a:ext cx="77724" cy="77724"/>
          </a:xfrm>
          <a:prstGeom prst="rect">
            <a:avLst/>
          </a:prstGeom>
          <a:solidFill>
            <a:srgbClr val="FFFFFF"/>
          </a:solidFill>
          <a:ln w="9525">
            <a:solidFill>
              <a:srgbClr val="B8B2A7"/>
            </a:solidFill>
            <a:prstDash val="solid"/>
          </a:ln>
        </p:spPr>
      </p:sp>
      <p:sp>
        <p:nvSpPr>
          <p:cNvPr id="187" name="Shape 185"/>
          <p:cNvSpPr/>
          <p:nvPr/>
        </p:nvSpPr>
        <p:spPr>
          <a:xfrm>
            <a:off x="6858000" y="2505456"/>
            <a:ext cx="77724" cy="77724"/>
          </a:xfrm>
          <a:prstGeom prst="rect">
            <a:avLst/>
          </a:prstGeom>
          <a:solidFill>
            <a:srgbClr val="2E2E2E"/>
          </a:solidFill>
          <a:ln w="9525">
            <a:solidFill>
              <a:srgbClr val="2E2E2E"/>
            </a:solidFill>
            <a:prstDash val="solid"/>
          </a:ln>
        </p:spPr>
      </p:sp>
      <p:sp>
        <p:nvSpPr>
          <p:cNvPr id="188" name="Shape 186"/>
          <p:cNvSpPr/>
          <p:nvPr/>
        </p:nvSpPr>
        <p:spPr>
          <a:xfrm>
            <a:off x="6949440" y="2505456"/>
            <a:ext cx="77724" cy="77724"/>
          </a:xfrm>
          <a:prstGeom prst="rect">
            <a:avLst/>
          </a:prstGeom>
          <a:solidFill>
            <a:srgbClr val="2E2E2E"/>
          </a:solidFill>
          <a:ln w="9525">
            <a:solidFill>
              <a:srgbClr val="2E2E2E"/>
            </a:solidFill>
            <a:prstDash val="solid"/>
          </a:ln>
        </p:spPr>
      </p:sp>
      <p:sp>
        <p:nvSpPr>
          <p:cNvPr id="189" name="Shape 187"/>
          <p:cNvSpPr/>
          <p:nvPr/>
        </p:nvSpPr>
        <p:spPr>
          <a:xfrm>
            <a:off x="7040880" y="2505456"/>
            <a:ext cx="77724" cy="77724"/>
          </a:xfrm>
          <a:prstGeom prst="rect">
            <a:avLst/>
          </a:prstGeom>
          <a:solidFill>
            <a:srgbClr val="2E2E2E"/>
          </a:solidFill>
          <a:ln w="9525">
            <a:solidFill>
              <a:srgbClr val="2E2E2E"/>
            </a:solidFill>
            <a:prstDash val="solid"/>
          </a:ln>
        </p:spPr>
      </p:sp>
      <p:sp>
        <p:nvSpPr>
          <p:cNvPr id="190" name="Shape 188"/>
          <p:cNvSpPr/>
          <p:nvPr/>
        </p:nvSpPr>
        <p:spPr>
          <a:xfrm>
            <a:off x="7132320" y="2505456"/>
            <a:ext cx="77724" cy="77724"/>
          </a:xfrm>
          <a:prstGeom prst="rect">
            <a:avLst/>
          </a:prstGeom>
          <a:solidFill>
            <a:srgbClr val="FFFFFF"/>
          </a:solidFill>
          <a:ln w="9525">
            <a:solidFill>
              <a:srgbClr val="B8B2A7"/>
            </a:solidFill>
            <a:prstDash val="solid"/>
          </a:ln>
        </p:spPr>
      </p:sp>
      <p:sp>
        <p:nvSpPr>
          <p:cNvPr id="191" name="Shape 189"/>
          <p:cNvSpPr/>
          <p:nvPr/>
        </p:nvSpPr>
        <p:spPr>
          <a:xfrm>
            <a:off x="7223760" y="2505456"/>
            <a:ext cx="77724" cy="77724"/>
          </a:xfrm>
          <a:prstGeom prst="rect">
            <a:avLst/>
          </a:prstGeom>
          <a:solidFill>
            <a:srgbClr val="2E2E2E"/>
          </a:solidFill>
          <a:ln w="9525">
            <a:solidFill>
              <a:srgbClr val="2E2E2E"/>
            </a:solidFill>
            <a:prstDash val="solid"/>
          </a:ln>
        </p:spPr>
      </p:sp>
      <p:sp>
        <p:nvSpPr>
          <p:cNvPr id="192" name="Shape 190"/>
          <p:cNvSpPr/>
          <p:nvPr/>
        </p:nvSpPr>
        <p:spPr>
          <a:xfrm>
            <a:off x="7315200" y="2505456"/>
            <a:ext cx="77724" cy="77724"/>
          </a:xfrm>
          <a:prstGeom prst="rect">
            <a:avLst/>
          </a:prstGeom>
          <a:solidFill>
            <a:srgbClr val="2E2E2E"/>
          </a:solidFill>
          <a:ln w="9525">
            <a:solidFill>
              <a:srgbClr val="2E2E2E"/>
            </a:solidFill>
            <a:prstDash val="solid"/>
          </a:ln>
        </p:spPr>
      </p:sp>
      <p:sp>
        <p:nvSpPr>
          <p:cNvPr id="193" name="Shape 191"/>
          <p:cNvSpPr/>
          <p:nvPr/>
        </p:nvSpPr>
        <p:spPr>
          <a:xfrm>
            <a:off x="7406640" y="2505456"/>
            <a:ext cx="77724" cy="77724"/>
          </a:xfrm>
          <a:prstGeom prst="rect">
            <a:avLst/>
          </a:prstGeom>
          <a:solidFill>
            <a:srgbClr val="FFFFFF"/>
          </a:solidFill>
          <a:ln w="9525">
            <a:solidFill>
              <a:srgbClr val="B8B2A7"/>
            </a:solidFill>
            <a:prstDash val="solid"/>
          </a:ln>
        </p:spPr>
      </p:sp>
      <p:sp>
        <p:nvSpPr>
          <p:cNvPr id="194" name="Shape 192"/>
          <p:cNvSpPr/>
          <p:nvPr/>
        </p:nvSpPr>
        <p:spPr>
          <a:xfrm>
            <a:off x="7498080" y="2505456"/>
            <a:ext cx="77724" cy="77724"/>
          </a:xfrm>
          <a:prstGeom prst="rect">
            <a:avLst/>
          </a:prstGeom>
          <a:solidFill>
            <a:srgbClr val="FFFFFF"/>
          </a:solidFill>
          <a:ln w="9525">
            <a:solidFill>
              <a:srgbClr val="B8B2A7"/>
            </a:solidFill>
            <a:prstDash val="solid"/>
          </a:ln>
        </p:spPr>
      </p:sp>
      <p:sp>
        <p:nvSpPr>
          <p:cNvPr id="195" name="Shape 193"/>
          <p:cNvSpPr/>
          <p:nvPr/>
        </p:nvSpPr>
        <p:spPr>
          <a:xfrm>
            <a:off x="7589520" y="2505456"/>
            <a:ext cx="77724" cy="77724"/>
          </a:xfrm>
          <a:prstGeom prst="rect">
            <a:avLst/>
          </a:prstGeom>
          <a:solidFill>
            <a:srgbClr val="FFFFFF"/>
          </a:solidFill>
          <a:ln w="9525">
            <a:solidFill>
              <a:srgbClr val="B8B2A7"/>
            </a:solidFill>
            <a:prstDash val="solid"/>
          </a:ln>
        </p:spPr>
      </p:sp>
      <p:sp>
        <p:nvSpPr>
          <p:cNvPr id="196" name="Shape 194"/>
          <p:cNvSpPr/>
          <p:nvPr/>
        </p:nvSpPr>
        <p:spPr>
          <a:xfrm>
            <a:off x="7680960" y="2505456"/>
            <a:ext cx="77724" cy="77724"/>
          </a:xfrm>
          <a:prstGeom prst="rect">
            <a:avLst/>
          </a:prstGeom>
          <a:solidFill>
            <a:srgbClr val="FFFFFF"/>
          </a:solidFill>
          <a:ln w="9525">
            <a:solidFill>
              <a:srgbClr val="B8B2A7"/>
            </a:solidFill>
            <a:prstDash val="solid"/>
          </a:ln>
        </p:spPr>
      </p:sp>
      <p:sp>
        <p:nvSpPr>
          <p:cNvPr id="197" name="Shape 195"/>
          <p:cNvSpPr/>
          <p:nvPr/>
        </p:nvSpPr>
        <p:spPr>
          <a:xfrm>
            <a:off x="7772400" y="2505456"/>
            <a:ext cx="77724" cy="77724"/>
          </a:xfrm>
          <a:prstGeom prst="rect">
            <a:avLst/>
          </a:prstGeom>
          <a:solidFill>
            <a:srgbClr val="2E2E2E"/>
          </a:solidFill>
          <a:ln w="9525">
            <a:solidFill>
              <a:srgbClr val="2E2E2E"/>
            </a:solidFill>
            <a:prstDash val="solid"/>
          </a:ln>
        </p:spPr>
      </p:sp>
      <p:sp>
        <p:nvSpPr>
          <p:cNvPr id="198" name="Shape 196"/>
          <p:cNvSpPr/>
          <p:nvPr/>
        </p:nvSpPr>
        <p:spPr>
          <a:xfrm>
            <a:off x="7863840" y="2505456"/>
            <a:ext cx="77724" cy="77724"/>
          </a:xfrm>
          <a:prstGeom prst="rect">
            <a:avLst/>
          </a:prstGeom>
          <a:solidFill>
            <a:srgbClr val="FFFFFF"/>
          </a:solidFill>
          <a:ln w="9525">
            <a:solidFill>
              <a:srgbClr val="B8B2A7"/>
            </a:solidFill>
            <a:prstDash val="solid"/>
          </a:ln>
        </p:spPr>
      </p:sp>
      <p:sp>
        <p:nvSpPr>
          <p:cNvPr id="199" name="Shape 197"/>
          <p:cNvSpPr/>
          <p:nvPr/>
        </p:nvSpPr>
        <p:spPr>
          <a:xfrm>
            <a:off x="7955280" y="2505456"/>
            <a:ext cx="77724" cy="77724"/>
          </a:xfrm>
          <a:prstGeom prst="rect">
            <a:avLst/>
          </a:prstGeom>
          <a:solidFill>
            <a:srgbClr val="FFFFFF"/>
          </a:solidFill>
          <a:ln w="9525">
            <a:solidFill>
              <a:srgbClr val="B8B2A7"/>
            </a:solidFill>
            <a:prstDash val="solid"/>
          </a:ln>
        </p:spPr>
      </p:sp>
      <p:sp>
        <p:nvSpPr>
          <p:cNvPr id="200" name="Shape 198"/>
          <p:cNvSpPr/>
          <p:nvPr/>
        </p:nvSpPr>
        <p:spPr>
          <a:xfrm>
            <a:off x="8046720" y="2505456"/>
            <a:ext cx="77724" cy="77724"/>
          </a:xfrm>
          <a:prstGeom prst="rect">
            <a:avLst/>
          </a:prstGeom>
          <a:solidFill>
            <a:srgbClr val="2E2E2E"/>
          </a:solidFill>
          <a:ln w="9525">
            <a:solidFill>
              <a:srgbClr val="2E2E2E"/>
            </a:solidFill>
            <a:prstDash val="solid"/>
          </a:ln>
        </p:spPr>
      </p:sp>
      <p:sp>
        <p:nvSpPr>
          <p:cNvPr id="201" name="Shape 199"/>
          <p:cNvSpPr/>
          <p:nvPr/>
        </p:nvSpPr>
        <p:spPr>
          <a:xfrm>
            <a:off x="8138160" y="2505456"/>
            <a:ext cx="77724" cy="77724"/>
          </a:xfrm>
          <a:prstGeom prst="rect">
            <a:avLst/>
          </a:prstGeom>
          <a:solidFill>
            <a:srgbClr val="FFFFFF"/>
          </a:solidFill>
          <a:ln w="9525">
            <a:solidFill>
              <a:srgbClr val="B8B2A7"/>
            </a:solidFill>
            <a:prstDash val="solid"/>
          </a:ln>
        </p:spPr>
      </p:sp>
      <p:sp>
        <p:nvSpPr>
          <p:cNvPr id="202" name="Shape 200"/>
          <p:cNvSpPr/>
          <p:nvPr/>
        </p:nvSpPr>
        <p:spPr>
          <a:xfrm>
            <a:off x="8229600" y="2505456"/>
            <a:ext cx="77724" cy="77724"/>
          </a:xfrm>
          <a:prstGeom prst="rect">
            <a:avLst/>
          </a:prstGeom>
          <a:solidFill>
            <a:srgbClr val="FFFFFF"/>
          </a:solidFill>
          <a:ln w="9525">
            <a:solidFill>
              <a:srgbClr val="B8B2A7"/>
            </a:solidFill>
            <a:prstDash val="solid"/>
          </a:ln>
        </p:spPr>
      </p:sp>
      <p:sp>
        <p:nvSpPr>
          <p:cNvPr id="203" name="Shape 201"/>
          <p:cNvSpPr/>
          <p:nvPr/>
        </p:nvSpPr>
        <p:spPr>
          <a:xfrm>
            <a:off x="8321040" y="2505456"/>
            <a:ext cx="77724" cy="77724"/>
          </a:xfrm>
          <a:prstGeom prst="rect">
            <a:avLst/>
          </a:prstGeom>
          <a:solidFill>
            <a:srgbClr val="FFFFFF"/>
          </a:solidFill>
          <a:ln w="9525">
            <a:solidFill>
              <a:srgbClr val="B8B2A7"/>
            </a:solidFill>
            <a:prstDash val="solid"/>
          </a:ln>
        </p:spPr>
      </p:sp>
      <p:sp>
        <p:nvSpPr>
          <p:cNvPr id="204" name="Shape 202"/>
          <p:cNvSpPr/>
          <p:nvPr/>
        </p:nvSpPr>
        <p:spPr>
          <a:xfrm>
            <a:off x="8412480" y="2505456"/>
            <a:ext cx="77724" cy="77724"/>
          </a:xfrm>
          <a:prstGeom prst="rect">
            <a:avLst/>
          </a:prstGeom>
          <a:solidFill>
            <a:srgbClr val="2E2E2E"/>
          </a:solidFill>
          <a:ln w="9525">
            <a:solidFill>
              <a:srgbClr val="2E2E2E"/>
            </a:solidFill>
            <a:prstDash val="solid"/>
          </a:ln>
        </p:spPr>
      </p:sp>
      <p:sp>
        <p:nvSpPr>
          <p:cNvPr id="205" name="Shape 203"/>
          <p:cNvSpPr/>
          <p:nvPr/>
        </p:nvSpPr>
        <p:spPr>
          <a:xfrm>
            <a:off x="8503920" y="2505456"/>
            <a:ext cx="77724" cy="77724"/>
          </a:xfrm>
          <a:prstGeom prst="rect">
            <a:avLst/>
          </a:prstGeom>
          <a:solidFill>
            <a:srgbClr val="2E2E2E"/>
          </a:solidFill>
          <a:ln w="9525">
            <a:solidFill>
              <a:srgbClr val="2E2E2E"/>
            </a:solidFill>
            <a:prstDash val="solid"/>
          </a:ln>
        </p:spPr>
      </p:sp>
      <p:sp>
        <p:nvSpPr>
          <p:cNvPr id="206" name="Shape 204"/>
          <p:cNvSpPr/>
          <p:nvPr/>
        </p:nvSpPr>
        <p:spPr>
          <a:xfrm>
            <a:off x="8595360" y="2505456"/>
            <a:ext cx="77724" cy="77724"/>
          </a:xfrm>
          <a:prstGeom prst="rect">
            <a:avLst/>
          </a:prstGeom>
          <a:solidFill>
            <a:srgbClr val="2E2E2E"/>
          </a:solidFill>
          <a:ln w="9525">
            <a:solidFill>
              <a:srgbClr val="2E2E2E"/>
            </a:solidFill>
            <a:prstDash val="solid"/>
          </a:ln>
        </p:spPr>
      </p:sp>
      <p:sp>
        <p:nvSpPr>
          <p:cNvPr id="207" name="Shape 205"/>
          <p:cNvSpPr/>
          <p:nvPr/>
        </p:nvSpPr>
        <p:spPr>
          <a:xfrm>
            <a:off x="8686800" y="2505456"/>
            <a:ext cx="77724" cy="77724"/>
          </a:xfrm>
          <a:prstGeom prst="rect">
            <a:avLst/>
          </a:prstGeom>
          <a:solidFill>
            <a:srgbClr val="2E2E2E"/>
          </a:solidFill>
          <a:ln w="9525">
            <a:solidFill>
              <a:srgbClr val="2E2E2E"/>
            </a:solidFill>
            <a:prstDash val="solid"/>
          </a:ln>
        </p:spPr>
      </p:sp>
      <p:sp>
        <p:nvSpPr>
          <p:cNvPr id="208" name="Shape 206"/>
          <p:cNvSpPr/>
          <p:nvPr/>
        </p:nvSpPr>
        <p:spPr>
          <a:xfrm>
            <a:off x="8778240" y="2505456"/>
            <a:ext cx="77724" cy="77724"/>
          </a:xfrm>
          <a:prstGeom prst="rect">
            <a:avLst/>
          </a:prstGeom>
          <a:solidFill>
            <a:srgbClr val="2E2E2E"/>
          </a:solidFill>
          <a:ln w="9525">
            <a:solidFill>
              <a:srgbClr val="2E2E2E"/>
            </a:solidFill>
            <a:prstDash val="solid"/>
          </a:ln>
        </p:spPr>
      </p:sp>
      <p:sp>
        <p:nvSpPr>
          <p:cNvPr id="209" name="Shape 207"/>
          <p:cNvSpPr/>
          <p:nvPr/>
        </p:nvSpPr>
        <p:spPr>
          <a:xfrm>
            <a:off x="8869680" y="2505456"/>
            <a:ext cx="77724" cy="77724"/>
          </a:xfrm>
          <a:prstGeom prst="rect">
            <a:avLst/>
          </a:prstGeom>
          <a:solidFill>
            <a:srgbClr val="FFFFFF"/>
          </a:solidFill>
          <a:ln w="9525">
            <a:solidFill>
              <a:srgbClr val="B8B2A7"/>
            </a:solidFill>
            <a:prstDash val="solid"/>
          </a:ln>
        </p:spPr>
      </p:sp>
      <p:sp>
        <p:nvSpPr>
          <p:cNvPr id="210" name="Shape 208"/>
          <p:cNvSpPr/>
          <p:nvPr/>
        </p:nvSpPr>
        <p:spPr>
          <a:xfrm>
            <a:off x="8961120" y="2505456"/>
            <a:ext cx="77724" cy="77724"/>
          </a:xfrm>
          <a:prstGeom prst="rect">
            <a:avLst/>
          </a:prstGeom>
          <a:solidFill>
            <a:srgbClr val="FFFFFF"/>
          </a:solidFill>
          <a:ln w="9525">
            <a:solidFill>
              <a:srgbClr val="B8B2A7"/>
            </a:solidFill>
            <a:prstDash val="solid"/>
          </a:ln>
        </p:spPr>
      </p:sp>
      <p:sp>
        <p:nvSpPr>
          <p:cNvPr id="211" name="Shape 209"/>
          <p:cNvSpPr/>
          <p:nvPr/>
        </p:nvSpPr>
        <p:spPr>
          <a:xfrm>
            <a:off x="9052560" y="2505456"/>
            <a:ext cx="77724" cy="77724"/>
          </a:xfrm>
          <a:prstGeom prst="rect">
            <a:avLst/>
          </a:prstGeom>
          <a:solidFill>
            <a:srgbClr val="FFFFFF"/>
          </a:solidFill>
          <a:ln w="9525">
            <a:solidFill>
              <a:srgbClr val="B8B2A7"/>
            </a:solidFill>
            <a:prstDash val="solid"/>
          </a:ln>
        </p:spPr>
      </p:sp>
      <p:sp>
        <p:nvSpPr>
          <p:cNvPr id="212" name="Shape 210"/>
          <p:cNvSpPr/>
          <p:nvPr/>
        </p:nvSpPr>
        <p:spPr>
          <a:xfrm>
            <a:off x="9144000" y="2505456"/>
            <a:ext cx="77724" cy="77724"/>
          </a:xfrm>
          <a:prstGeom prst="rect">
            <a:avLst/>
          </a:prstGeom>
          <a:solidFill>
            <a:srgbClr val="FFFFFF"/>
          </a:solidFill>
          <a:ln w="9525">
            <a:solidFill>
              <a:srgbClr val="B8B2A7"/>
            </a:solidFill>
            <a:prstDash val="solid"/>
          </a:ln>
        </p:spPr>
      </p:sp>
      <p:sp>
        <p:nvSpPr>
          <p:cNvPr id="213" name="Shape 211"/>
          <p:cNvSpPr/>
          <p:nvPr/>
        </p:nvSpPr>
        <p:spPr>
          <a:xfrm>
            <a:off x="9235440" y="2505456"/>
            <a:ext cx="77724" cy="77724"/>
          </a:xfrm>
          <a:prstGeom prst="rect">
            <a:avLst/>
          </a:prstGeom>
          <a:solidFill>
            <a:srgbClr val="FFFFFF"/>
          </a:solidFill>
          <a:ln w="9525">
            <a:solidFill>
              <a:srgbClr val="B8B2A7"/>
            </a:solidFill>
            <a:prstDash val="solid"/>
          </a:ln>
        </p:spPr>
      </p:sp>
      <p:sp>
        <p:nvSpPr>
          <p:cNvPr id="214" name="Shape 212"/>
          <p:cNvSpPr/>
          <p:nvPr/>
        </p:nvSpPr>
        <p:spPr>
          <a:xfrm>
            <a:off x="9326880" y="2505456"/>
            <a:ext cx="77724" cy="77724"/>
          </a:xfrm>
          <a:prstGeom prst="rect">
            <a:avLst/>
          </a:prstGeom>
          <a:solidFill>
            <a:srgbClr val="FFFFFF"/>
          </a:solidFill>
          <a:ln w="9525">
            <a:solidFill>
              <a:srgbClr val="B8B2A7"/>
            </a:solidFill>
            <a:prstDash val="solid"/>
          </a:ln>
        </p:spPr>
      </p:sp>
      <p:sp>
        <p:nvSpPr>
          <p:cNvPr id="215" name="Shape 213"/>
          <p:cNvSpPr/>
          <p:nvPr/>
        </p:nvSpPr>
        <p:spPr>
          <a:xfrm>
            <a:off x="9418320" y="2505456"/>
            <a:ext cx="77724" cy="77724"/>
          </a:xfrm>
          <a:prstGeom prst="rect">
            <a:avLst/>
          </a:prstGeom>
          <a:solidFill>
            <a:srgbClr val="2E2E2E"/>
          </a:solidFill>
          <a:ln w="9525">
            <a:solidFill>
              <a:srgbClr val="2E2E2E"/>
            </a:solidFill>
            <a:prstDash val="solid"/>
          </a:ln>
        </p:spPr>
      </p:sp>
      <p:sp>
        <p:nvSpPr>
          <p:cNvPr id="216" name="Shape 214"/>
          <p:cNvSpPr/>
          <p:nvPr/>
        </p:nvSpPr>
        <p:spPr>
          <a:xfrm>
            <a:off x="9509760" y="2505456"/>
            <a:ext cx="77724" cy="77724"/>
          </a:xfrm>
          <a:prstGeom prst="rect">
            <a:avLst/>
          </a:prstGeom>
          <a:solidFill>
            <a:srgbClr val="FFFFFF"/>
          </a:solidFill>
          <a:ln w="9525">
            <a:solidFill>
              <a:srgbClr val="B8B2A7"/>
            </a:solidFill>
            <a:prstDash val="solid"/>
          </a:ln>
        </p:spPr>
      </p:sp>
      <p:sp>
        <p:nvSpPr>
          <p:cNvPr id="217" name="Shape 215"/>
          <p:cNvSpPr/>
          <p:nvPr/>
        </p:nvSpPr>
        <p:spPr>
          <a:xfrm>
            <a:off x="9601200" y="2505456"/>
            <a:ext cx="77724" cy="77724"/>
          </a:xfrm>
          <a:prstGeom prst="rect">
            <a:avLst/>
          </a:prstGeom>
          <a:solidFill>
            <a:srgbClr val="2E2E2E"/>
          </a:solidFill>
          <a:ln w="9525">
            <a:solidFill>
              <a:srgbClr val="2E2E2E"/>
            </a:solidFill>
            <a:prstDash val="solid"/>
          </a:ln>
        </p:spPr>
      </p:sp>
      <p:sp>
        <p:nvSpPr>
          <p:cNvPr id="218" name="Shape 216"/>
          <p:cNvSpPr/>
          <p:nvPr/>
        </p:nvSpPr>
        <p:spPr>
          <a:xfrm>
            <a:off x="9692640" y="2505456"/>
            <a:ext cx="77724" cy="77724"/>
          </a:xfrm>
          <a:prstGeom prst="rect">
            <a:avLst/>
          </a:prstGeom>
          <a:solidFill>
            <a:srgbClr val="2E2E2E"/>
          </a:solidFill>
          <a:ln w="9525">
            <a:solidFill>
              <a:srgbClr val="2E2E2E"/>
            </a:solidFill>
            <a:prstDash val="solid"/>
          </a:ln>
        </p:spPr>
      </p:sp>
      <p:sp>
        <p:nvSpPr>
          <p:cNvPr id="219" name="Shape 217"/>
          <p:cNvSpPr/>
          <p:nvPr/>
        </p:nvSpPr>
        <p:spPr>
          <a:xfrm>
            <a:off x="9784080" y="2505456"/>
            <a:ext cx="77724" cy="77724"/>
          </a:xfrm>
          <a:prstGeom prst="rect">
            <a:avLst/>
          </a:prstGeom>
          <a:solidFill>
            <a:srgbClr val="FFFFFF"/>
          </a:solidFill>
          <a:ln w="9525">
            <a:solidFill>
              <a:srgbClr val="B8B2A7"/>
            </a:solidFill>
            <a:prstDash val="solid"/>
          </a:ln>
        </p:spPr>
      </p:sp>
      <p:sp>
        <p:nvSpPr>
          <p:cNvPr id="220" name="Shape 218"/>
          <p:cNvSpPr/>
          <p:nvPr/>
        </p:nvSpPr>
        <p:spPr>
          <a:xfrm>
            <a:off x="9875520" y="2505456"/>
            <a:ext cx="77724" cy="77724"/>
          </a:xfrm>
          <a:prstGeom prst="rect">
            <a:avLst/>
          </a:prstGeom>
          <a:solidFill>
            <a:srgbClr val="FFFFFF"/>
          </a:solidFill>
          <a:ln w="9525">
            <a:solidFill>
              <a:srgbClr val="B8B2A7"/>
            </a:solidFill>
            <a:prstDash val="solid"/>
          </a:ln>
        </p:spPr>
      </p:sp>
      <p:sp>
        <p:nvSpPr>
          <p:cNvPr id="221" name="Shape 219"/>
          <p:cNvSpPr/>
          <p:nvPr/>
        </p:nvSpPr>
        <p:spPr>
          <a:xfrm>
            <a:off x="9966960" y="2505456"/>
            <a:ext cx="77724" cy="77724"/>
          </a:xfrm>
          <a:prstGeom prst="rect">
            <a:avLst/>
          </a:prstGeom>
          <a:solidFill>
            <a:srgbClr val="2E2E2E"/>
          </a:solidFill>
          <a:ln w="9525">
            <a:solidFill>
              <a:srgbClr val="2E2E2E"/>
            </a:solidFill>
            <a:prstDash val="solid"/>
          </a:ln>
        </p:spPr>
      </p:sp>
      <p:sp>
        <p:nvSpPr>
          <p:cNvPr id="222" name="Shape 220"/>
          <p:cNvSpPr/>
          <p:nvPr/>
        </p:nvSpPr>
        <p:spPr>
          <a:xfrm>
            <a:off x="10058400" y="2505456"/>
            <a:ext cx="77724" cy="77724"/>
          </a:xfrm>
          <a:prstGeom prst="rect">
            <a:avLst/>
          </a:prstGeom>
          <a:solidFill>
            <a:srgbClr val="FFFFFF"/>
          </a:solidFill>
          <a:ln w="9525">
            <a:solidFill>
              <a:srgbClr val="B8B2A7"/>
            </a:solidFill>
            <a:prstDash val="solid"/>
          </a:ln>
        </p:spPr>
      </p:sp>
      <p:sp>
        <p:nvSpPr>
          <p:cNvPr id="223" name="Shape 221"/>
          <p:cNvSpPr/>
          <p:nvPr/>
        </p:nvSpPr>
        <p:spPr>
          <a:xfrm>
            <a:off x="10149840" y="2505456"/>
            <a:ext cx="77724" cy="77724"/>
          </a:xfrm>
          <a:prstGeom prst="rect">
            <a:avLst/>
          </a:prstGeom>
          <a:solidFill>
            <a:srgbClr val="FFFFFF"/>
          </a:solidFill>
          <a:ln w="9525">
            <a:solidFill>
              <a:srgbClr val="B8B2A7"/>
            </a:solidFill>
            <a:prstDash val="solid"/>
          </a:ln>
        </p:spPr>
      </p:sp>
      <p:sp>
        <p:nvSpPr>
          <p:cNvPr id="224" name="Shape 222"/>
          <p:cNvSpPr/>
          <p:nvPr/>
        </p:nvSpPr>
        <p:spPr>
          <a:xfrm>
            <a:off x="10241280" y="2505456"/>
            <a:ext cx="77724" cy="77724"/>
          </a:xfrm>
          <a:prstGeom prst="rect">
            <a:avLst/>
          </a:prstGeom>
          <a:solidFill>
            <a:srgbClr val="FFFFFF"/>
          </a:solidFill>
          <a:ln w="9525">
            <a:solidFill>
              <a:srgbClr val="B8B2A7"/>
            </a:solidFill>
            <a:prstDash val="solid"/>
          </a:ln>
        </p:spPr>
      </p:sp>
      <p:sp>
        <p:nvSpPr>
          <p:cNvPr id="225" name="Shape 223"/>
          <p:cNvSpPr/>
          <p:nvPr/>
        </p:nvSpPr>
        <p:spPr>
          <a:xfrm>
            <a:off x="10332720" y="2505456"/>
            <a:ext cx="77724" cy="77724"/>
          </a:xfrm>
          <a:prstGeom prst="rect">
            <a:avLst/>
          </a:prstGeom>
          <a:solidFill>
            <a:srgbClr val="2E2E2E"/>
          </a:solidFill>
          <a:ln w="9525">
            <a:solidFill>
              <a:srgbClr val="2E2E2E"/>
            </a:solidFill>
            <a:prstDash val="solid"/>
          </a:ln>
        </p:spPr>
      </p:sp>
      <p:sp>
        <p:nvSpPr>
          <p:cNvPr id="226" name="Shape 224"/>
          <p:cNvSpPr/>
          <p:nvPr/>
        </p:nvSpPr>
        <p:spPr>
          <a:xfrm>
            <a:off x="10424160" y="2505456"/>
            <a:ext cx="77724" cy="77724"/>
          </a:xfrm>
          <a:prstGeom prst="rect">
            <a:avLst/>
          </a:prstGeom>
          <a:solidFill>
            <a:srgbClr val="2E2E2E"/>
          </a:solidFill>
          <a:ln w="9525">
            <a:solidFill>
              <a:srgbClr val="2E2E2E"/>
            </a:solidFill>
            <a:prstDash val="solid"/>
          </a:ln>
        </p:spPr>
      </p:sp>
      <p:sp>
        <p:nvSpPr>
          <p:cNvPr id="227" name="Shape 225"/>
          <p:cNvSpPr/>
          <p:nvPr/>
        </p:nvSpPr>
        <p:spPr>
          <a:xfrm>
            <a:off x="10515600" y="2505456"/>
            <a:ext cx="77724" cy="77724"/>
          </a:xfrm>
          <a:prstGeom prst="rect">
            <a:avLst/>
          </a:prstGeom>
          <a:solidFill>
            <a:srgbClr val="2E2E2E"/>
          </a:solidFill>
          <a:ln w="9525">
            <a:solidFill>
              <a:srgbClr val="2E2E2E"/>
            </a:solidFill>
            <a:prstDash val="solid"/>
          </a:ln>
        </p:spPr>
      </p:sp>
      <p:sp>
        <p:nvSpPr>
          <p:cNvPr id="228" name="Shape 226"/>
          <p:cNvSpPr/>
          <p:nvPr/>
        </p:nvSpPr>
        <p:spPr>
          <a:xfrm>
            <a:off x="10607040" y="2505456"/>
            <a:ext cx="77724" cy="77724"/>
          </a:xfrm>
          <a:prstGeom prst="rect">
            <a:avLst/>
          </a:prstGeom>
          <a:solidFill>
            <a:srgbClr val="2E2E2E"/>
          </a:solidFill>
          <a:ln w="9525">
            <a:solidFill>
              <a:srgbClr val="2E2E2E"/>
            </a:solidFill>
            <a:prstDash val="solid"/>
          </a:ln>
        </p:spPr>
      </p:sp>
      <p:sp>
        <p:nvSpPr>
          <p:cNvPr id="229" name="Shape 227"/>
          <p:cNvSpPr/>
          <p:nvPr/>
        </p:nvSpPr>
        <p:spPr>
          <a:xfrm>
            <a:off x="10698480" y="2505456"/>
            <a:ext cx="77724" cy="77724"/>
          </a:xfrm>
          <a:prstGeom prst="rect">
            <a:avLst/>
          </a:prstGeom>
          <a:solidFill>
            <a:srgbClr val="2E2E2E"/>
          </a:solidFill>
          <a:ln w="9525">
            <a:solidFill>
              <a:srgbClr val="2E2E2E"/>
            </a:solidFill>
            <a:prstDash val="solid"/>
          </a:ln>
        </p:spPr>
      </p:sp>
      <p:sp>
        <p:nvSpPr>
          <p:cNvPr id="230" name="Shape 228"/>
          <p:cNvSpPr/>
          <p:nvPr/>
        </p:nvSpPr>
        <p:spPr>
          <a:xfrm>
            <a:off x="10789920" y="2505456"/>
            <a:ext cx="77724" cy="77724"/>
          </a:xfrm>
          <a:prstGeom prst="rect">
            <a:avLst/>
          </a:prstGeom>
          <a:solidFill>
            <a:srgbClr val="FFFFFF"/>
          </a:solidFill>
          <a:ln w="9525">
            <a:solidFill>
              <a:srgbClr val="B8B2A7"/>
            </a:solidFill>
            <a:prstDash val="solid"/>
          </a:ln>
        </p:spPr>
      </p:sp>
      <p:sp>
        <p:nvSpPr>
          <p:cNvPr id="231" name="Shape 229"/>
          <p:cNvSpPr/>
          <p:nvPr/>
        </p:nvSpPr>
        <p:spPr>
          <a:xfrm>
            <a:off x="10881360" y="2505456"/>
            <a:ext cx="77724" cy="77724"/>
          </a:xfrm>
          <a:prstGeom prst="rect">
            <a:avLst/>
          </a:prstGeom>
          <a:solidFill>
            <a:srgbClr val="FFFFFF"/>
          </a:solidFill>
          <a:ln w="9525">
            <a:solidFill>
              <a:srgbClr val="B8B2A7"/>
            </a:solidFill>
            <a:prstDash val="solid"/>
          </a:ln>
        </p:spPr>
      </p:sp>
      <p:sp>
        <p:nvSpPr>
          <p:cNvPr id="232" name="Shape 230"/>
          <p:cNvSpPr/>
          <p:nvPr/>
        </p:nvSpPr>
        <p:spPr>
          <a:xfrm>
            <a:off x="10972800" y="2505456"/>
            <a:ext cx="77724" cy="77724"/>
          </a:xfrm>
          <a:prstGeom prst="rect">
            <a:avLst/>
          </a:prstGeom>
          <a:solidFill>
            <a:srgbClr val="2E2E2E"/>
          </a:solidFill>
          <a:ln w="9525">
            <a:solidFill>
              <a:srgbClr val="2E2E2E"/>
            </a:solidFill>
            <a:prstDash val="solid"/>
          </a:ln>
        </p:spPr>
      </p:sp>
      <p:sp>
        <p:nvSpPr>
          <p:cNvPr id="233" name="Shape 231"/>
          <p:cNvSpPr/>
          <p:nvPr/>
        </p:nvSpPr>
        <p:spPr>
          <a:xfrm>
            <a:off x="11064240" y="2505456"/>
            <a:ext cx="77724" cy="77724"/>
          </a:xfrm>
          <a:prstGeom prst="rect">
            <a:avLst/>
          </a:prstGeom>
          <a:solidFill>
            <a:srgbClr val="FFFFFF"/>
          </a:solidFill>
          <a:ln w="9525">
            <a:solidFill>
              <a:srgbClr val="B8B2A7"/>
            </a:solidFill>
            <a:prstDash val="solid"/>
          </a:ln>
        </p:spPr>
      </p:sp>
      <p:sp>
        <p:nvSpPr>
          <p:cNvPr id="234" name="Shape 232"/>
          <p:cNvSpPr/>
          <p:nvPr/>
        </p:nvSpPr>
        <p:spPr>
          <a:xfrm>
            <a:off x="11155680" y="2505456"/>
            <a:ext cx="77724" cy="77724"/>
          </a:xfrm>
          <a:prstGeom prst="rect">
            <a:avLst/>
          </a:prstGeom>
          <a:solidFill>
            <a:srgbClr val="2E2E2E"/>
          </a:solidFill>
          <a:ln w="9525">
            <a:solidFill>
              <a:srgbClr val="2E2E2E"/>
            </a:solidFill>
            <a:prstDash val="solid"/>
          </a:ln>
        </p:spPr>
      </p:sp>
      <p:sp>
        <p:nvSpPr>
          <p:cNvPr id="235" name="Shape 233"/>
          <p:cNvSpPr/>
          <p:nvPr/>
        </p:nvSpPr>
        <p:spPr>
          <a:xfrm>
            <a:off x="11247120" y="2505456"/>
            <a:ext cx="77724" cy="77724"/>
          </a:xfrm>
          <a:prstGeom prst="rect">
            <a:avLst/>
          </a:prstGeom>
          <a:solidFill>
            <a:srgbClr val="2E2E2E"/>
          </a:solidFill>
          <a:ln w="9525">
            <a:solidFill>
              <a:srgbClr val="2E2E2E"/>
            </a:solidFill>
            <a:prstDash val="solid"/>
          </a:ln>
        </p:spPr>
      </p:sp>
      <p:sp>
        <p:nvSpPr>
          <p:cNvPr id="236" name="Shape 234"/>
          <p:cNvSpPr/>
          <p:nvPr/>
        </p:nvSpPr>
        <p:spPr>
          <a:xfrm>
            <a:off x="11338560" y="2505456"/>
            <a:ext cx="77724" cy="77724"/>
          </a:xfrm>
          <a:prstGeom prst="rect">
            <a:avLst/>
          </a:prstGeom>
          <a:solidFill>
            <a:srgbClr val="FFFFFF"/>
          </a:solidFill>
          <a:ln w="9525">
            <a:solidFill>
              <a:srgbClr val="B8B2A7"/>
            </a:solidFill>
            <a:prstDash val="solid"/>
          </a:ln>
        </p:spPr>
      </p:sp>
      <p:sp>
        <p:nvSpPr>
          <p:cNvPr id="237" name="Shape 235"/>
          <p:cNvSpPr/>
          <p:nvPr/>
        </p:nvSpPr>
        <p:spPr>
          <a:xfrm>
            <a:off x="11430000" y="2505456"/>
            <a:ext cx="77724" cy="77724"/>
          </a:xfrm>
          <a:prstGeom prst="rect">
            <a:avLst/>
          </a:prstGeom>
          <a:solidFill>
            <a:srgbClr val="2E2E2E"/>
          </a:solidFill>
          <a:ln w="9525">
            <a:solidFill>
              <a:srgbClr val="2E2E2E"/>
            </a:solidFill>
            <a:prstDash val="solid"/>
          </a:ln>
        </p:spPr>
      </p:sp>
      <p:sp>
        <p:nvSpPr>
          <p:cNvPr id="238" name="Shape 236"/>
          <p:cNvSpPr/>
          <p:nvPr/>
        </p:nvSpPr>
        <p:spPr>
          <a:xfrm>
            <a:off x="777240" y="2459736"/>
            <a:ext cx="10835640" cy="169164"/>
          </a:xfrm>
          <a:prstGeom prst="rect">
            <a:avLst/>
          </a:prstGeom>
          <a:solidFill>
            <a:srgbClr val="FFFFFF">
              <a:alpha val="33000"/>
            </a:srgbClr>
          </a:solidFill>
          <a:ln w="12700">
            <a:solidFill>
              <a:srgbClr val="FFFFFF">
                <a:alpha val="0"/>
              </a:srgbClr>
            </a:solidFill>
            <a:prstDash val="solid"/>
          </a:ln>
        </p:spPr>
      </p:sp>
      <p:sp>
        <p:nvSpPr>
          <p:cNvPr id="239" name="Shape 237"/>
          <p:cNvSpPr/>
          <p:nvPr/>
        </p:nvSpPr>
        <p:spPr>
          <a:xfrm>
            <a:off x="822960" y="2267712"/>
            <a:ext cx="77724" cy="77724"/>
          </a:xfrm>
          <a:prstGeom prst="rect">
            <a:avLst/>
          </a:prstGeom>
          <a:solidFill>
            <a:srgbClr val="2E2E2E"/>
          </a:solidFill>
          <a:ln w="9525">
            <a:solidFill>
              <a:srgbClr val="2E2E2E"/>
            </a:solidFill>
            <a:prstDash val="solid"/>
          </a:ln>
        </p:spPr>
      </p:sp>
      <p:sp>
        <p:nvSpPr>
          <p:cNvPr id="240" name="Shape 238"/>
          <p:cNvSpPr/>
          <p:nvPr/>
        </p:nvSpPr>
        <p:spPr>
          <a:xfrm>
            <a:off x="914400" y="2267712"/>
            <a:ext cx="77724" cy="77724"/>
          </a:xfrm>
          <a:prstGeom prst="rect">
            <a:avLst/>
          </a:prstGeom>
          <a:solidFill>
            <a:srgbClr val="2E2E2E"/>
          </a:solidFill>
          <a:ln w="9525">
            <a:solidFill>
              <a:srgbClr val="2E2E2E"/>
            </a:solidFill>
            <a:prstDash val="solid"/>
          </a:ln>
        </p:spPr>
      </p:sp>
      <p:sp>
        <p:nvSpPr>
          <p:cNvPr id="241" name="Shape 239"/>
          <p:cNvSpPr/>
          <p:nvPr/>
        </p:nvSpPr>
        <p:spPr>
          <a:xfrm>
            <a:off x="1005840" y="2267712"/>
            <a:ext cx="77724" cy="77724"/>
          </a:xfrm>
          <a:prstGeom prst="rect">
            <a:avLst/>
          </a:prstGeom>
          <a:solidFill>
            <a:srgbClr val="2E2E2E"/>
          </a:solidFill>
          <a:ln w="9525">
            <a:solidFill>
              <a:srgbClr val="2E2E2E"/>
            </a:solidFill>
            <a:prstDash val="solid"/>
          </a:ln>
        </p:spPr>
      </p:sp>
      <p:sp>
        <p:nvSpPr>
          <p:cNvPr id="242" name="Shape 240"/>
          <p:cNvSpPr/>
          <p:nvPr/>
        </p:nvSpPr>
        <p:spPr>
          <a:xfrm>
            <a:off x="1097280" y="2267712"/>
            <a:ext cx="77724" cy="77724"/>
          </a:xfrm>
          <a:prstGeom prst="rect">
            <a:avLst/>
          </a:prstGeom>
          <a:solidFill>
            <a:srgbClr val="2E2E2E"/>
          </a:solidFill>
          <a:ln w="9525">
            <a:solidFill>
              <a:srgbClr val="2E2E2E"/>
            </a:solidFill>
            <a:prstDash val="solid"/>
          </a:ln>
        </p:spPr>
      </p:sp>
      <p:sp>
        <p:nvSpPr>
          <p:cNvPr id="243" name="Shape 241"/>
          <p:cNvSpPr/>
          <p:nvPr/>
        </p:nvSpPr>
        <p:spPr>
          <a:xfrm>
            <a:off x="1188720" y="2267712"/>
            <a:ext cx="77724" cy="77724"/>
          </a:xfrm>
          <a:prstGeom prst="rect">
            <a:avLst/>
          </a:prstGeom>
          <a:solidFill>
            <a:srgbClr val="2E2E2E"/>
          </a:solidFill>
          <a:ln w="9525">
            <a:solidFill>
              <a:srgbClr val="2E2E2E"/>
            </a:solidFill>
            <a:prstDash val="solid"/>
          </a:ln>
        </p:spPr>
      </p:sp>
      <p:sp>
        <p:nvSpPr>
          <p:cNvPr id="244" name="Shape 242"/>
          <p:cNvSpPr/>
          <p:nvPr/>
        </p:nvSpPr>
        <p:spPr>
          <a:xfrm>
            <a:off x="1280160" y="2267712"/>
            <a:ext cx="77724" cy="77724"/>
          </a:xfrm>
          <a:prstGeom prst="rect">
            <a:avLst/>
          </a:prstGeom>
          <a:solidFill>
            <a:srgbClr val="FFFFFF"/>
          </a:solidFill>
          <a:ln w="9525">
            <a:solidFill>
              <a:srgbClr val="B8B2A7"/>
            </a:solidFill>
            <a:prstDash val="solid"/>
          </a:ln>
        </p:spPr>
      </p:sp>
      <p:sp>
        <p:nvSpPr>
          <p:cNvPr id="245" name="Shape 243"/>
          <p:cNvSpPr/>
          <p:nvPr/>
        </p:nvSpPr>
        <p:spPr>
          <a:xfrm>
            <a:off x="1371600" y="2267712"/>
            <a:ext cx="77724" cy="77724"/>
          </a:xfrm>
          <a:prstGeom prst="rect">
            <a:avLst/>
          </a:prstGeom>
          <a:solidFill>
            <a:srgbClr val="FFFFFF"/>
          </a:solidFill>
          <a:ln w="9525">
            <a:solidFill>
              <a:srgbClr val="B8B2A7"/>
            </a:solidFill>
            <a:prstDash val="solid"/>
          </a:ln>
        </p:spPr>
      </p:sp>
      <p:sp>
        <p:nvSpPr>
          <p:cNvPr id="246" name="Shape 244"/>
          <p:cNvSpPr/>
          <p:nvPr/>
        </p:nvSpPr>
        <p:spPr>
          <a:xfrm>
            <a:off x="1463040" y="2267712"/>
            <a:ext cx="77724" cy="77724"/>
          </a:xfrm>
          <a:prstGeom prst="rect">
            <a:avLst/>
          </a:prstGeom>
          <a:solidFill>
            <a:srgbClr val="2E2E2E"/>
          </a:solidFill>
          <a:ln w="9525">
            <a:solidFill>
              <a:srgbClr val="2E2E2E"/>
            </a:solidFill>
            <a:prstDash val="solid"/>
          </a:ln>
        </p:spPr>
      </p:sp>
      <p:sp>
        <p:nvSpPr>
          <p:cNvPr id="247" name="Shape 245"/>
          <p:cNvSpPr/>
          <p:nvPr/>
        </p:nvSpPr>
        <p:spPr>
          <a:xfrm>
            <a:off x="1554480" y="2267712"/>
            <a:ext cx="77724" cy="77724"/>
          </a:xfrm>
          <a:prstGeom prst="rect">
            <a:avLst/>
          </a:prstGeom>
          <a:solidFill>
            <a:srgbClr val="FFFFFF"/>
          </a:solidFill>
          <a:ln w="9525">
            <a:solidFill>
              <a:srgbClr val="B8B2A7"/>
            </a:solidFill>
            <a:prstDash val="solid"/>
          </a:ln>
        </p:spPr>
      </p:sp>
      <p:sp>
        <p:nvSpPr>
          <p:cNvPr id="248" name="Shape 246"/>
          <p:cNvSpPr/>
          <p:nvPr/>
        </p:nvSpPr>
        <p:spPr>
          <a:xfrm>
            <a:off x="1645920" y="2267712"/>
            <a:ext cx="77724" cy="77724"/>
          </a:xfrm>
          <a:prstGeom prst="rect">
            <a:avLst/>
          </a:prstGeom>
          <a:solidFill>
            <a:srgbClr val="2E2E2E"/>
          </a:solidFill>
          <a:ln w="9525">
            <a:solidFill>
              <a:srgbClr val="2E2E2E"/>
            </a:solidFill>
            <a:prstDash val="solid"/>
          </a:ln>
        </p:spPr>
      </p:sp>
      <p:sp>
        <p:nvSpPr>
          <p:cNvPr id="249" name="Shape 247"/>
          <p:cNvSpPr/>
          <p:nvPr/>
        </p:nvSpPr>
        <p:spPr>
          <a:xfrm>
            <a:off x="1737360" y="2267712"/>
            <a:ext cx="77724" cy="77724"/>
          </a:xfrm>
          <a:prstGeom prst="rect">
            <a:avLst/>
          </a:prstGeom>
          <a:solidFill>
            <a:srgbClr val="2E2E2E"/>
          </a:solidFill>
          <a:ln w="9525">
            <a:solidFill>
              <a:srgbClr val="2E2E2E"/>
            </a:solidFill>
            <a:prstDash val="solid"/>
          </a:ln>
        </p:spPr>
      </p:sp>
      <p:sp>
        <p:nvSpPr>
          <p:cNvPr id="250" name="Shape 248"/>
          <p:cNvSpPr/>
          <p:nvPr/>
        </p:nvSpPr>
        <p:spPr>
          <a:xfrm>
            <a:off x="1828800" y="2267712"/>
            <a:ext cx="77724" cy="77724"/>
          </a:xfrm>
          <a:prstGeom prst="rect">
            <a:avLst/>
          </a:prstGeom>
          <a:solidFill>
            <a:srgbClr val="FFFFFF"/>
          </a:solidFill>
          <a:ln w="9525">
            <a:solidFill>
              <a:srgbClr val="B8B2A7"/>
            </a:solidFill>
            <a:prstDash val="solid"/>
          </a:ln>
        </p:spPr>
      </p:sp>
      <p:sp>
        <p:nvSpPr>
          <p:cNvPr id="251" name="Shape 249"/>
          <p:cNvSpPr/>
          <p:nvPr/>
        </p:nvSpPr>
        <p:spPr>
          <a:xfrm>
            <a:off x="1920240" y="2267712"/>
            <a:ext cx="77724" cy="77724"/>
          </a:xfrm>
          <a:prstGeom prst="rect">
            <a:avLst/>
          </a:prstGeom>
          <a:solidFill>
            <a:srgbClr val="2E2E2E"/>
          </a:solidFill>
          <a:ln w="9525">
            <a:solidFill>
              <a:srgbClr val="2E2E2E"/>
            </a:solidFill>
            <a:prstDash val="solid"/>
          </a:ln>
        </p:spPr>
      </p:sp>
      <p:sp>
        <p:nvSpPr>
          <p:cNvPr id="252" name="Shape 250"/>
          <p:cNvSpPr/>
          <p:nvPr/>
        </p:nvSpPr>
        <p:spPr>
          <a:xfrm>
            <a:off x="2011680" y="2267712"/>
            <a:ext cx="77724" cy="77724"/>
          </a:xfrm>
          <a:prstGeom prst="rect">
            <a:avLst/>
          </a:prstGeom>
          <a:solidFill>
            <a:srgbClr val="FFFFFF"/>
          </a:solidFill>
          <a:ln w="9525">
            <a:solidFill>
              <a:srgbClr val="B8B2A7"/>
            </a:solidFill>
            <a:prstDash val="solid"/>
          </a:ln>
        </p:spPr>
      </p:sp>
      <p:sp>
        <p:nvSpPr>
          <p:cNvPr id="253" name="Shape 251"/>
          <p:cNvSpPr/>
          <p:nvPr/>
        </p:nvSpPr>
        <p:spPr>
          <a:xfrm>
            <a:off x="2103120" y="2267712"/>
            <a:ext cx="77724" cy="77724"/>
          </a:xfrm>
          <a:prstGeom prst="rect">
            <a:avLst/>
          </a:prstGeom>
          <a:solidFill>
            <a:srgbClr val="2E2E2E"/>
          </a:solidFill>
          <a:ln w="9525">
            <a:solidFill>
              <a:srgbClr val="2E2E2E"/>
            </a:solidFill>
            <a:prstDash val="solid"/>
          </a:ln>
        </p:spPr>
      </p:sp>
      <p:sp>
        <p:nvSpPr>
          <p:cNvPr id="254" name="Shape 252"/>
          <p:cNvSpPr/>
          <p:nvPr/>
        </p:nvSpPr>
        <p:spPr>
          <a:xfrm>
            <a:off x="2194560" y="2267712"/>
            <a:ext cx="77724" cy="77724"/>
          </a:xfrm>
          <a:prstGeom prst="rect">
            <a:avLst/>
          </a:prstGeom>
          <a:solidFill>
            <a:srgbClr val="FFFFFF"/>
          </a:solidFill>
          <a:ln w="9525">
            <a:solidFill>
              <a:srgbClr val="B8B2A7"/>
            </a:solidFill>
            <a:prstDash val="solid"/>
          </a:ln>
        </p:spPr>
      </p:sp>
      <p:sp>
        <p:nvSpPr>
          <p:cNvPr id="255" name="Shape 253"/>
          <p:cNvSpPr/>
          <p:nvPr/>
        </p:nvSpPr>
        <p:spPr>
          <a:xfrm>
            <a:off x="2286000" y="2267712"/>
            <a:ext cx="77724" cy="77724"/>
          </a:xfrm>
          <a:prstGeom prst="rect">
            <a:avLst/>
          </a:prstGeom>
          <a:solidFill>
            <a:srgbClr val="2E2E2E"/>
          </a:solidFill>
          <a:ln w="9525">
            <a:solidFill>
              <a:srgbClr val="2E2E2E"/>
            </a:solidFill>
            <a:prstDash val="solid"/>
          </a:ln>
        </p:spPr>
      </p:sp>
      <p:sp>
        <p:nvSpPr>
          <p:cNvPr id="256" name="Shape 254"/>
          <p:cNvSpPr/>
          <p:nvPr/>
        </p:nvSpPr>
        <p:spPr>
          <a:xfrm>
            <a:off x="2377440" y="2267712"/>
            <a:ext cx="77724" cy="77724"/>
          </a:xfrm>
          <a:prstGeom prst="rect">
            <a:avLst/>
          </a:prstGeom>
          <a:solidFill>
            <a:srgbClr val="2E2E2E"/>
          </a:solidFill>
          <a:ln w="9525">
            <a:solidFill>
              <a:srgbClr val="2E2E2E"/>
            </a:solidFill>
            <a:prstDash val="solid"/>
          </a:ln>
        </p:spPr>
      </p:sp>
      <p:sp>
        <p:nvSpPr>
          <p:cNvPr id="257" name="Shape 255"/>
          <p:cNvSpPr/>
          <p:nvPr/>
        </p:nvSpPr>
        <p:spPr>
          <a:xfrm>
            <a:off x="2468880" y="2267712"/>
            <a:ext cx="77724" cy="77724"/>
          </a:xfrm>
          <a:prstGeom prst="rect">
            <a:avLst/>
          </a:prstGeom>
          <a:solidFill>
            <a:srgbClr val="FFFFFF"/>
          </a:solidFill>
          <a:ln w="9525">
            <a:solidFill>
              <a:srgbClr val="B8B2A7"/>
            </a:solidFill>
            <a:prstDash val="solid"/>
          </a:ln>
        </p:spPr>
      </p:sp>
      <p:sp>
        <p:nvSpPr>
          <p:cNvPr id="258" name="Shape 256"/>
          <p:cNvSpPr/>
          <p:nvPr/>
        </p:nvSpPr>
        <p:spPr>
          <a:xfrm>
            <a:off x="2560320" y="2267712"/>
            <a:ext cx="77724" cy="77724"/>
          </a:xfrm>
          <a:prstGeom prst="rect">
            <a:avLst/>
          </a:prstGeom>
          <a:solidFill>
            <a:srgbClr val="FFFFFF"/>
          </a:solidFill>
          <a:ln w="9525">
            <a:solidFill>
              <a:srgbClr val="B8B2A7"/>
            </a:solidFill>
            <a:prstDash val="solid"/>
          </a:ln>
        </p:spPr>
      </p:sp>
      <p:sp>
        <p:nvSpPr>
          <p:cNvPr id="259" name="Shape 257"/>
          <p:cNvSpPr/>
          <p:nvPr/>
        </p:nvSpPr>
        <p:spPr>
          <a:xfrm>
            <a:off x="2651760" y="2267712"/>
            <a:ext cx="77724" cy="77724"/>
          </a:xfrm>
          <a:prstGeom prst="rect">
            <a:avLst/>
          </a:prstGeom>
          <a:solidFill>
            <a:srgbClr val="FFFFFF"/>
          </a:solidFill>
          <a:ln w="9525">
            <a:solidFill>
              <a:srgbClr val="B8B2A7"/>
            </a:solidFill>
            <a:prstDash val="solid"/>
          </a:ln>
        </p:spPr>
      </p:sp>
      <p:sp>
        <p:nvSpPr>
          <p:cNvPr id="260" name="Shape 258"/>
          <p:cNvSpPr/>
          <p:nvPr/>
        </p:nvSpPr>
        <p:spPr>
          <a:xfrm>
            <a:off x="2743200" y="2267712"/>
            <a:ext cx="77724" cy="77724"/>
          </a:xfrm>
          <a:prstGeom prst="rect">
            <a:avLst/>
          </a:prstGeom>
          <a:solidFill>
            <a:srgbClr val="FFFFFF"/>
          </a:solidFill>
          <a:ln w="9525">
            <a:solidFill>
              <a:srgbClr val="B8B2A7"/>
            </a:solidFill>
            <a:prstDash val="solid"/>
          </a:ln>
        </p:spPr>
      </p:sp>
      <p:sp>
        <p:nvSpPr>
          <p:cNvPr id="261" name="Shape 259"/>
          <p:cNvSpPr/>
          <p:nvPr/>
        </p:nvSpPr>
        <p:spPr>
          <a:xfrm>
            <a:off x="2834640" y="2267712"/>
            <a:ext cx="77724" cy="77724"/>
          </a:xfrm>
          <a:prstGeom prst="rect">
            <a:avLst/>
          </a:prstGeom>
          <a:solidFill>
            <a:srgbClr val="FFFFFF"/>
          </a:solidFill>
          <a:ln w="9525">
            <a:solidFill>
              <a:srgbClr val="B8B2A7"/>
            </a:solidFill>
            <a:prstDash val="solid"/>
          </a:ln>
        </p:spPr>
      </p:sp>
      <p:sp>
        <p:nvSpPr>
          <p:cNvPr id="262" name="Shape 260"/>
          <p:cNvSpPr/>
          <p:nvPr/>
        </p:nvSpPr>
        <p:spPr>
          <a:xfrm>
            <a:off x="2926080" y="2267712"/>
            <a:ext cx="77724" cy="77724"/>
          </a:xfrm>
          <a:prstGeom prst="rect">
            <a:avLst/>
          </a:prstGeom>
          <a:solidFill>
            <a:srgbClr val="2E2E2E"/>
          </a:solidFill>
          <a:ln w="9525">
            <a:solidFill>
              <a:srgbClr val="2E2E2E"/>
            </a:solidFill>
            <a:prstDash val="solid"/>
          </a:ln>
        </p:spPr>
      </p:sp>
      <p:sp>
        <p:nvSpPr>
          <p:cNvPr id="263" name="Shape 261"/>
          <p:cNvSpPr/>
          <p:nvPr/>
        </p:nvSpPr>
        <p:spPr>
          <a:xfrm>
            <a:off x="3017520" y="2267712"/>
            <a:ext cx="77724" cy="77724"/>
          </a:xfrm>
          <a:prstGeom prst="rect">
            <a:avLst/>
          </a:prstGeom>
          <a:solidFill>
            <a:srgbClr val="2E2E2E"/>
          </a:solidFill>
          <a:ln w="9525">
            <a:solidFill>
              <a:srgbClr val="2E2E2E"/>
            </a:solidFill>
            <a:prstDash val="solid"/>
          </a:ln>
        </p:spPr>
      </p:sp>
      <p:sp>
        <p:nvSpPr>
          <p:cNvPr id="264" name="Shape 262"/>
          <p:cNvSpPr/>
          <p:nvPr/>
        </p:nvSpPr>
        <p:spPr>
          <a:xfrm>
            <a:off x="3108960" y="2267712"/>
            <a:ext cx="77724" cy="77724"/>
          </a:xfrm>
          <a:prstGeom prst="rect">
            <a:avLst/>
          </a:prstGeom>
          <a:solidFill>
            <a:srgbClr val="2E2E2E"/>
          </a:solidFill>
          <a:ln w="9525">
            <a:solidFill>
              <a:srgbClr val="2E2E2E"/>
            </a:solidFill>
            <a:prstDash val="solid"/>
          </a:ln>
        </p:spPr>
      </p:sp>
      <p:sp>
        <p:nvSpPr>
          <p:cNvPr id="265" name="Shape 263"/>
          <p:cNvSpPr/>
          <p:nvPr/>
        </p:nvSpPr>
        <p:spPr>
          <a:xfrm>
            <a:off x="3200400" y="2267712"/>
            <a:ext cx="77724" cy="77724"/>
          </a:xfrm>
          <a:prstGeom prst="rect">
            <a:avLst/>
          </a:prstGeom>
          <a:solidFill>
            <a:srgbClr val="2E2E2E"/>
          </a:solidFill>
          <a:ln w="9525">
            <a:solidFill>
              <a:srgbClr val="2E2E2E"/>
            </a:solidFill>
            <a:prstDash val="solid"/>
          </a:ln>
        </p:spPr>
      </p:sp>
      <p:sp>
        <p:nvSpPr>
          <p:cNvPr id="266" name="Shape 264"/>
          <p:cNvSpPr/>
          <p:nvPr/>
        </p:nvSpPr>
        <p:spPr>
          <a:xfrm>
            <a:off x="3291840" y="2267712"/>
            <a:ext cx="77724" cy="77724"/>
          </a:xfrm>
          <a:prstGeom prst="rect">
            <a:avLst/>
          </a:prstGeom>
          <a:solidFill>
            <a:srgbClr val="FFFFFF"/>
          </a:solidFill>
          <a:ln w="9525">
            <a:solidFill>
              <a:srgbClr val="B8B2A7"/>
            </a:solidFill>
            <a:prstDash val="solid"/>
          </a:ln>
        </p:spPr>
      </p:sp>
      <p:sp>
        <p:nvSpPr>
          <p:cNvPr id="267" name="Shape 265"/>
          <p:cNvSpPr/>
          <p:nvPr/>
        </p:nvSpPr>
        <p:spPr>
          <a:xfrm>
            <a:off x="3383280" y="2267712"/>
            <a:ext cx="77724" cy="77724"/>
          </a:xfrm>
          <a:prstGeom prst="rect">
            <a:avLst/>
          </a:prstGeom>
          <a:solidFill>
            <a:srgbClr val="FFFFFF"/>
          </a:solidFill>
          <a:ln w="9525">
            <a:solidFill>
              <a:srgbClr val="B8B2A7"/>
            </a:solidFill>
            <a:prstDash val="solid"/>
          </a:ln>
        </p:spPr>
      </p:sp>
      <p:sp>
        <p:nvSpPr>
          <p:cNvPr id="268" name="Shape 266"/>
          <p:cNvSpPr/>
          <p:nvPr/>
        </p:nvSpPr>
        <p:spPr>
          <a:xfrm>
            <a:off x="3474720" y="2267712"/>
            <a:ext cx="77724" cy="77724"/>
          </a:xfrm>
          <a:prstGeom prst="rect">
            <a:avLst/>
          </a:prstGeom>
          <a:solidFill>
            <a:srgbClr val="FFFFFF"/>
          </a:solidFill>
          <a:ln w="9525">
            <a:solidFill>
              <a:srgbClr val="B8B2A7"/>
            </a:solidFill>
            <a:prstDash val="solid"/>
          </a:ln>
        </p:spPr>
      </p:sp>
      <p:sp>
        <p:nvSpPr>
          <p:cNvPr id="269" name="Shape 267"/>
          <p:cNvSpPr/>
          <p:nvPr/>
        </p:nvSpPr>
        <p:spPr>
          <a:xfrm>
            <a:off x="3566160" y="2267712"/>
            <a:ext cx="77724" cy="77724"/>
          </a:xfrm>
          <a:prstGeom prst="rect">
            <a:avLst/>
          </a:prstGeom>
          <a:solidFill>
            <a:srgbClr val="2E2E2E"/>
          </a:solidFill>
          <a:ln w="9525">
            <a:solidFill>
              <a:srgbClr val="2E2E2E"/>
            </a:solidFill>
            <a:prstDash val="solid"/>
          </a:ln>
        </p:spPr>
      </p:sp>
      <p:sp>
        <p:nvSpPr>
          <p:cNvPr id="270" name="Shape 268"/>
          <p:cNvSpPr/>
          <p:nvPr/>
        </p:nvSpPr>
        <p:spPr>
          <a:xfrm>
            <a:off x="3657600" y="2267712"/>
            <a:ext cx="77724" cy="77724"/>
          </a:xfrm>
          <a:prstGeom prst="rect">
            <a:avLst/>
          </a:prstGeom>
          <a:solidFill>
            <a:srgbClr val="FFFFFF"/>
          </a:solidFill>
          <a:ln w="9525">
            <a:solidFill>
              <a:srgbClr val="B8B2A7"/>
            </a:solidFill>
            <a:prstDash val="solid"/>
          </a:ln>
        </p:spPr>
      </p:sp>
      <p:sp>
        <p:nvSpPr>
          <p:cNvPr id="271" name="Shape 269"/>
          <p:cNvSpPr/>
          <p:nvPr/>
        </p:nvSpPr>
        <p:spPr>
          <a:xfrm>
            <a:off x="3749040" y="2267712"/>
            <a:ext cx="77724" cy="77724"/>
          </a:xfrm>
          <a:prstGeom prst="rect">
            <a:avLst/>
          </a:prstGeom>
          <a:solidFill>
            <a:srgbClr val="FFFFFF"/>
          </a:solidFill>
          <a:ln w="9525">
            <a:solidFill>
              <a:srgbClr val="B8B2A7"/>
            </a:solidFill>
            <a:prstDash val="solid"/>
          </a:ln>
        </p:spPr>
      </p:sp>
      <p:sp>
        <p:nvSpPr>
          <p:cNvPr id="272" name="Shape 270"/>
          <p:cNvSpPr/>
          <p:nvPr/>
        </p:nvSpPr>
        <p:spPr>
          <a:xfrm>
            <a:off x="3840480" y="2267712"/>
            <a:ext cx="77724" cy="77724"/>
          </a:xfrm>
          <a:prstGeom prst="rect">
            <a:avLst/>
          </a:prstGeom>
          <a:solidFill>
            <a:srgbClr val="FFFFFF"/>
          </a:solidFill>
          <a:ln w="9525">
            <a:solidFill>
              <a:srgbClr val="B8B2A7"/>
            </a:solidFill>
            <a:prstDash val="solid"/>
          </a:ln>
        </p:spPr>
      </p:sp>
      <p:sp>
        <p:nvSpPr>
          <p:cNvPr id="273" name="Shape 271"/>
          <p:cNvSpPr/>
          <p:nvPr/>
        </p:nvSpPr>
        <p:spPr>
          <a:xfrm>
            <a:off x="3931920" y="2267712"/>
            <a:ext cx="77724" cy="77724"/>
          </a:xfrm>
          <a:prstGeom prst="rect">
            <a:avLst/>
          </a:prstGeom>
          <a:solidFill>
            <a:srgbClr val="2E2E2E"/>
          </a:solidFill>
          <a:ln w="9525">
            <a:solidFill>
              <a:srgbClr val="2E2E2E"/>
            </a:solidFill>
            <a:prstDash val="solid"/>
          </a:ln>
        </p:spPr>
      </p:sp>
      <p:sp>
        <p:nvSpPr>
          <p:cNvPr id="274" name="Shape 272"/>
          <p:cNvSpPr/>
          <p:nvPr/>
        </p:nvSpPr>
        <p:spPr>
          <a:xfrm>
            <a:off x="4023360" y="2267712"/>
            <a:ext cx="77724" cy="77724"/>
          </a:xfrm>
          <a:prstGeom prst="rect">
            <a:avLst/>
          </a:prstGeom>
          <a:solidFill>
            <a:srgbClr val="2E2E2E"/>
          </a:solidFill>
          <a:ln w="9525">
            <a:solidFill>
              <a:srgbClr val="2E2E2E"/>
            </a:solidFill>
            <a:prstDash val="solid"/>
          </a:ln>
        </p:spPr>
      </p:sp>
      <p:sp>
        <p:nvSpPr>
          <p:cNvPr id="275" name="Shape 273"/>
          <p:cNvSpPr/>
          <p:nvPr/>
        </p:nvSpPr>
        <p:spPr>
          <a:xfrm>
            <a:off x="4114800" y="2267712"/>
            <a:ext cx="77724" cy="77724"/>
          </a:xfrm>
          <a:prstGeom prst="rect">
            <a:avLst/>
          </a:prstGeom>
          <a:solidFill>
            <a:srgbClr val="2E2E2E"/>
          </a:solidFill>
          <a:ln w="9525">
            <a:solidFill>
              <a:srgbClr val="2E2E2E"/>
            </a:solidFill>
            <a:prstDash val="solid"/>
          </a:ln>
        </p:spPr>
      </p:sp>
      <p:sp>
        <p:nvSpPr>
          <p:cNvPr id="276" name="Shape 274"/>
          <p:cNvSpPr/>
          <p:nvPr/>
        </p:nvSpPr>
        <p:spPr>
          <a:xfrm>
            <a:off x="4206240" y="2267712"/>
            <a:ext cx="77724" cy="77724"/>
          </a:xfrm>
          <a:prstGeom prst="rect">
            <a:avLst/>
          </a:prstGeom>
          <a:solidFill>
            <a:srgbClr val="FFFFFF"/>
          </a:solidFill>
          <a:ln w="9525">
            <a:solidFill>
              <a:srgbClr val="B8B2A7"/>
            </a:solidFill>
            <a:prstDash val="solid"/>
          </a:ln>
        </p:spPr>
      </p:sp>
      <p:sp>
        <p:nvSpPr>
          <p:cNvPr id="277" name="Shape 275"/>
          <p:cNvSpPr/>
          <p:nvPr/>
        </p:nvSpPr>
        <p:spPr>
          <a:xfrm>
            <a:off x="4297680" y="2267712"/>
            <a:ext cx="77724" cy="77724"/>
          </a:xfrm>
          <a:prstGeom prst="rect">
            <a:avLst/>
          </a:prstGeom>
          <a:solidFill>
            <a:srgbClr val="2E2E2E"/>
          </a:solidFill>
          <a:ln w="9525">
            <a:solidFill>
              <a:srgbClr val="2E2E2E"/>
            </a:solidFill>
            <a:prstDash val="solid"/>
          </a:ln>
        </p:spPr>
      </p:sp>
      <p:sp>
        <p:nvSpPr>
          <p:cNvPr id="278" name="Shape 276"/>
          <p:cNvSpPr/>
          <p:nvPr/>
        </p:nvSpPr>
        <p:spPr>
          <a:xfrm>
            <a:off x="4389120" y="2267712"/>
            <a:ext cx="77724" cy="77724"/>
          </a:xfrm>
          <a:prstGeom prst="rect">
            <a:avLst/>
          </a:prstGeom>
          <a:solidFill>
            <a:srgbClr val="2E2E2E"/>
          </a:solidFill>
          <a:ln w="9525">
            <a:solidFill>
              <a:srgbClr val="2E2E2E"/>
            </a:solidFill>
            <a:prstDash val="solid"/>
          </a:ln>
        </p:spPr>
      </p:sp>
      <p:sp>
        <p:nvSpPr>
          <p:cNvPr id="279" name="Shape 277"/>
          <p:cNvSpPr/>
          <p:nvPr/>
        </p:nvSpPr>
        <p:spPr>
          <a:xfrm>
            <a:off x="4480560" y="2267712"/>
            <a:ext cx="77724" cy="77724"/>
          </a:xfrm>
          <a:prstGeom prst="rect">
            <a:avLst/>
          </a:prstGeom>
          <a:solidFill>
            <a:srgbClr val="2E2E2E"/>
          </a:solidFill>
          <a:ln w="9525">
            <a:solidFill>
              <a:srgbClr val="2E2E2E"/>
            </a:solidFill>
            <a:prstDash val="solid"/>
          </a:ln>
        </p:spPr>
      </p:sp>
      <p:sp>
        <p:nvSpPr>
          <p:cNvPr id="280" name="Shape 278"/>
          <p:cNvSpPr/>
          <p:nvPr/>
        </p:nvSpPr>
        <p:spPr>
          <a:xfrm>
            <a:off x="4572000" y="2267712"/>
            <a:ext cx="77724" cy="77724"/>
          </a:xfrm>
          <a:prstGeom prst="rect">
            <a:avLst/>
          </a:prstGeom>
          <a:solidFill>
            <a:srgbClr val="2E2E2E"/>
          </a:solidFill>
          <a:ln w="9525">
            <a:solidFill>
              <a:srgbClr val="2E2E2E"/>
            </a:solidFill>
            <a:prstDash val="solid"/>
          </a:ln>
        </p:spPr>
      </p:sp>
      <p:sp>
        <p:nvSpPr>
          <p:cNvPr id="281" name="Shape 279"/>
          <p:cNvSpPr/>
          <p:nvPr/>
        </p:nvSpPr>
        <p:spPr>
          <a:xfrm>
            <a:off x="4663440" y="2267712"/>
            <a:ext cx="77724" cy="77724"/>
          </a:xfrm>
          <a:prstGeom prst="rect">
            <a:avLst/>
          </a:prstGeom>
          <a:solidFill>
            <a:srgbClr val="2E2E2E"/>
          </a:solidFill>
          <a:ln w="9525">
            <a:solidFill>
              <a:srgbClr val="2E2E2E"/>
            </a:solidFill>
            <a:prstDash val="solid"/>
          </a:ln>
        </p:spPr>
      </p:sp>
      <p:sp>
        <p:nvSpPr>
          <p:cNvPr id="282" name="Shape 280"/>
          <p:cNvSpPr/>
          <p:nvPr/>
        </p:nvSpPr>
        <p:spPr>
          <a:xfrm>
            <a:off x="4754880" y="2267712"/>
            <a:ext cx="77724" cy="77724"/>
          </a:xfrm>
          <a:prstGeom prst="rect">
            <a:avLst/>
          </a:prstGeom>
          <a:solidFill>
            <a:srgbClr val="2E2E2E"/>
          </a:solidFill>
          <a:ln w="9525">
            <a:solidFill>
              <a:srgbClr val="2E2E2E"/>
            </a:solidFill>
            <a:prstDash val="solid"/>
          </a:ln>
        </p:spPr>
      </p:sp>
      <p:sp>
        <p:nvSpPr>
          <p:cNvPr id="283" name="Shape 281"/>
          <p:cNvSpPr/>
          <p:nvPr/>
        </p:nvSpPr>
        <p:spPr>
          <a:xfrm>
            <a:off x="4846320" y="2267712"/>
            <a:ext cx="77724" cy="77724"/>
          </a:xfrm>
          <a:prstGeom prst="rect">
            <a:avLst/>
          </a:prstGeom>
          <a:solidFill>
            <a:srgbClr val="FFFFFF"/>
          </a:solidFill>
          <a:ln w="9525">
            <a:solidFill>
              <a:srgbClr val="B8B2A7"/>
            </a:solidFill>
            <a:prstDash val="solid"/>
          </a:ln>
        </p:spPr>
      </p:sp>
      <p:sp>
        <p:nvSpPr>
          <p:cNvPr id="284" name="Shape 282"/>
          <p:cNvSpPr/>
          <p:nvPr/>
        </p:nvSpPr>
        <p:spPr>
          <a:xfrm>
            <a:off x="4937760" y="2267712"/>
            <a:ext cx="77724" cy="77724"/>
          </a:xfrm>
          <a:prstGeom prst="rect">
            <a:avLst/>
          </a:prstGeom>
          <a:solidFill>
            <a:srgbClr val="FFFFFF"/>
          </a:solidFill>
          <a:ln w="9525">
            <a:solidFill>
              <a:srgbClr val="B8B2A7"/>
            </a:solidFill>
            <a:prstDash val="solid"/>
          </a:ln>
        </p:spPr>
      </p:sp>
      <p:sp>
        <p:nvSpPr>
          <p:cNvPr id="285" name="Shape 283"/>
          <p:cNvSpPr/>
          <p:nvPr/>
        </p:nvSpPr>
        <p:spPr>
          <a:xfrm>
            <a:off x="5029200" y="2267712"/>
            <a:ext cx="77724" cy="77724"/>
          </a:xfrm>
          <a:prstGeom prst="rect">
            <a:avLst/>
          </a:prstGeom>
          <a:solidFill>
            <a:srgbClr val="2E2E2E"/>
          </a:solidFill>
          <a:ln w="9525">
            <a:solidFill>
              <a:srgbClr val="2E2E2E"/>
            </a:solidFill>
            <a:prstDash val="solid"/>
          </a:ln>
        </p:spPr>
      </p:sp>
      <p:sp>
        <p:nvSpPr>
          <p:cNvPr id="286" name="Shape 284"/>
          <p:cNvSpPr/>
          <p:nvPr/>
        </p:nvSpPr>
        <p:spPr>
          <a:xfrm>
            <a:off x="5120640" y="2267712"/>
            <a:ext cx="77724" cy="77724"/>
          </a:xfrm>
          <a:prstGeom prst="rect">
            <a:avLst/>
          </a:prstGeom>
          <a:solidFill>
            <a:srgbClr val="FFFFFF"/>
          </a:solidFill>
          <a:ln w="9525">
            <a:solidFill>
              <a:srgbClr val="B8B2A7"/>
            </a:solidFill>
            <a:prstDash val="solid"/>
          </a:ln>
        </p:spPr>
      </p:sp>
      <p:sp>
        <p:nvSpPr>
          <p:cNvPr id="287" name="Shape 285"/>
          <p:cNvSpPr/>
          <p:nvPr/>
        </p:nvSpPr>
        <p:spPr>
          <a:xfrm>
            <a:off x="5212080" y="2267712"/>
            <a:ext cx="77724" cy="77724"/>
          </a:xfrm>
          <a:prstGeom prst="rect">
            <a:avLst/>
          </a:prstGeom>
          <a:solidFill>
            <a:srgbClr val="2E2E2E"/>
          </a:solidFill>
          <a:ln w="9525">
            <a:solidFill>
              <a:srgbClr val="2E2E2E"/>
            </a:solidFill>
            <a:prstDash val="solid"/>
          </a:ln>
        </p:spPr>
      </p:sp>
      <p:sp>
        <p:nvSpPr>
          <p:cNvPr id="288" name="Shape 286"/>
          <p:cNvSpPr/>
          <p:nvPr/>
        </p:nvSpPr>
        <p:spPr>
          <a:xfrm>
            <a:off x="5303520" y="2267712"/>
            <a:ext cx="77724" cy="77724"/>
          </a:xfrm>
          <a:prstGeom prst="rect">
            <a:avLst/>
          </a:prstGeom>
          <a:solidFill>
            <a:srgbClr val="2E2E2E"/>
          </a:solidFill>
          <a:ln w="9525">
            <a:solidFill>
              <a:srgbClr val="2E2E2E"/>
            </a:solidFill>
            <a:prstDash val="solid"/>
          </a:ln>
        </p:spPr>
      </p:sp>
      <p:sp>
        <p:nvSpPr>
          <p:cNvPr id="289" name="Shape 287"/>
          <p:cNvSpPr/>
          <p:nvPr/>
        </p:nvSpPr>
        <p:spPr>
          <a:xfrm>
            <a:off x="5394960" y="2267712"/>
            <a:ext cx="77724" cy="77724"/>
          </a:xfrm>
          <a:prstGeom prst="rect">
            <a:avLst/>
          </a:prstGeom>
          <a:solidFill>
            <a:srgbClr val="FFFFFF"/>
          </a:solidFill>
          <a:ln w="9525">
            <a:solidFill>
              <a:srgbClr val="B8B2A7"/>
            </a:solidFill>
            <a:prstDash val="solid"/>
          </a:ln>
        </p:spPr>
      </p:sp>
      <p:sp>
        <p:nvSpPr>
          <p:cNvPr id="290" name="Shape 288"/>
          <p:cNvSpPr/>
          <p:nvPr/>
        </p:nvSpPr>
        <p:spPr>
          <a:xfrm>
            <a:off x="5486400" y="2267712"/>
            <a:ext cx="77724" cy="77724"/>
          </a:xfrm>
          <a:prstGeom prst="rect">
            <a:avLst/>
          </a:prstGeom>
          <a:solidFill>
            <a:srgbClr val="2E2E2E"/>
          </a:solidFill>
          <a:ln w="9525">
            <a:solidFill>
              <a:srgbClr val="2E2E2E"/>
            </a:solidFill>
            <a:prstDash val="solid"/>
          </a:ln>
        </p:spPr>
      </p:sp>
      <p:sp>
        <p:nvSpPr>
          <p:cNvPr id="291" name="Shape 289"/>
          <p:cNvSpPr/>
          <p:nvPr/>
        </p:nvSpPr>
        <p:spPr>
          <a:xfrm>
            <a:off x="5577840" y="2267712"/>
            <a:ext cx="77724" cy="77724"/>
          </a:xfrm>
          <a:prstGeom prst="rect">
            <a:avLst/>
          </a:prstGeom>
          <a:solidFill>
            <a:srgbClr val="FFFFFF"/>
          </a:solidFill>
          <a:ln w="9525">
            <a:solidFill>
              <a:srgbClr val="B8B2A7"/>
            </a:solidFill>
            <a:prstDash val="solid"/>
          </a:ln>
        </p:spPr>
      </p:sp>
      <p:sp>
        <p:nvSpPr>
          <p:cNvPr id="292" name="Shape 290"/>
          <p:cNvSpPr/>
          <p:nvPr/>
        </p:nvSpPr>
        <p:spPr>
          <a:xfrm>
            <a:off x="5669280" y="2267712"/>
            <a:ext cx="77724" cy="77724"/>
          </a:xfrm>
          <a:prstGeom prst="rect">
            <a:avLst/>
          </a:prstGeom>
          <a:solidFill>
            <a:srgbClr val="2E2E2E"/>
          </a:solidFill>
          <a:ln w="9525">
            <a:solidFill>
              <a:srgbClr val="2E2E2E"/>
            </a:solidFill>
            <a:prstDash val="solid"/>
          </a:ln>
        </p:spPr>
      </p:sp>
      <p:sp>
        <p:nvSpPr>
          <p:cNvPr id="293" name="Shape 291"/>
          <p:cNvSpPr/>
          <p:nvPr/>
        </p:nvSpPr>
        <p:spPr>
          <a:xfrm>
            <a:off x="5760720" y="2267712"/>
            <a:ext cx="77724" cy="77724"/>
          </a:xfrm>
          <a:prstGeom prst="rect">
            <a:avLst/>
          </a:prstGeom>
          <a:solidFill>
            <a:srgbClr val="FFFFFF"/>
          </a:solidFill>
          <a:ln w="9525">
            <a:solidFill>
              <a:srgbClr val="B8B2A7"/>
            </a:solidFill>
            <a:prstDash val="solid"/>
          </a:ln>
        </p:spPr>
      </p:sp>
      <p:sp>
        <p:nvSpPr>
          <p:cNvPr id="294" name="Shape 292"/>
          <p:cNvSpPr/>
          <p:nvPr/>
        </p:nvSpPr>
        <p:spPr>
          <a:xfrm>
            <a:off x="5852160" y="2267712"/>
            <a:ext cx="77724" cy="77724"/>
          </a:xfrm>
          <a:prstGeom prst="rect">
            <a:avLst/>
          </a:prstGeom>
          <a:solidFill>
            <a:srgbClr val="2E2E2E"/>
          </a:solidFill>
          <a:ln w="9525">
            <a:solidFill>
              <a:srgbClr val="2E2E2E"/>
            </a:solidFill>
            <a:prstDash val="solid"/>
          </a:ln>
        </p:spPr>
      </p:sp>
      <p:sp>
        <p:nvSpPr>
          <p:cNvPr id="295" name="Shape 293"/>
          <p:cNvSpPr/>
          <p:nvPr/>
        </p:nvSpPr>
        <p:spPr>
          <a:xfrm>
            <a:off x="5943600" y="2267712"/>
            <a:ext cx="77724" cy="77724"/>
          </a:xfrm>
          <a:prstGeom prst="rect">
            <a:avLst/>
          </a:prstGeom>
          <a:solidFill>
            <a:srgbClr val="2E2E2E"/>
          </a:solidFill>
          <a:ln w="9525">
            <a:solidFill>
              <a:srgbClr val="2E2E2E"/>
            </a:solidFill>
            <a:prstDash val="solid"/>
          </a:ln>
        </p:spPr>
      </p:sp>
      <p:sp>
        <p:nvSpPr>
          <p:cNvPr id="296" name="Shape 294"/>
          <p:cNvSpPr/>
          <p:nvPr/>
        </p:nvSpPr>
        <p:spPr>
          <a:xfrm>
            <a:off x="6035040" y="2267712"/>
            <a:ext cx="77724" cy="77724"/>
          </a:xfrm>
          <a:prstGeom prst="rect">
            <a:avLst/>
          </a:prstGeom>
          <a:solidFill>
            <a:srgbClr val="FFFFFF"/>
          </a:solidFill>
          <a:ln w="9525">
            <a:solidFill>
              <a:srgbClr val="B8B2A7"/>
            </a:solidFill>
            <a:prstDash val="solid"/>
          </a:ln>
        </p:spPr>
      </p:sp>
      <p:sp>
        <p:nvSpPr>
          <p:cNvPr id="297" name="Shape 295"/>
          <p:cNvSpPr/>
          <p:nvPr/>
        </p:nvSpPr>
        <p:spPr>
          <a:xfrm>
            <a:off x="6126480" y="2267712"/>
            <a:ext cx="77724" cy="77724"/>
          </a:xfrm>
          <a:prstGeom prst="rect">
            <a:avLst/>
          </a:prstGeom>
          <a:solidFill>
            <a:srgbClr val="FFFFFF"/>
          </a:solidFill>
          <a:ln w="9525">
            <a:solidFill>
              <a:srgbClr val="B8B2A7"/>
            </a:solidFill>
            <a:prstDash val="solid"/>
          </a:ln>
        </p:spPr>
      </p:sp>
      <p:sp>
        <p:nvSpPr>
          <p:cNvPr id="298" name="Shape 296"/>
          <p:cNvSpPr/>
          <p:nvPr/>
        </p:nvSpPr>
        <p:spPr>
          <a:xfrm>
            <a:off x="6217920" y="2267712"/>
            <a:ext cx="77724" cy="77724"/>
          </a:xfrm>
          <a:prstGeom prst="rect">
            <a:avLst/>
          </a:prstGeom>
          <a:solidFill>
            <a:srgbClr val="FFFFFF"/>
          </a:solidFill>
          <a:ln w="9525">
            <a:solidFill>
              <a:srgbClr val="B8B2A7"/>
            </a:solidFill>
            <a:prstDash val="solid"/>
          </a:ln>
        </p:spPr>
      </p:sp>
      <p:sp>
        <p:nvSpPr>
          <p:cNvPr id="299" name="Shape 297"/>
          <p:cNvSpPr/>
          <p:nvPr/>
        </p:nvSpPr>
        <p:spPr>
          <a:xfrm>
            <a:off x="6309360" y="2267712"/>
            <a:ext cx="77724" cy="77724"/>
          </a:xfrm>
          <a:prstGeom prst="rect">
            <a:avLst/>
          </a:prstGeom>
          <a:solidFill>
            <a:srgbClr val="FFFFFF"/>
          </a:solidFill>
          <a:ln w="9525">
            <a:solidFill>
              <a:srgbClr val="B8B2A7"/>
            </a:solidFill>
            <a:prstDash val="solid"/>
          </a:ln>
        </p:spPr>
      </p:sp>
      <p:sp>
        <p:nvSpPr>
          <p:cNvPr id="300" name="Shape 298"/>
          <p:cNvSpPr/>
          <p:nvPr/>
        </p:nvSpPr>
        <p:spPr>
          <a:xfrm>
            <a:off x="6400800" y="2267712"/>
            <a:ext cx="77724" cy="77724"/>
          </a:xfrm>
          <a:prstGeom prst="rect">
            <a:avLst/>
          </a:prstGeom>
          <a:solidFill>
            <a:srgbClr val="FFFFFF"/>
          </a:solidFill>
          <a:ln w="9525">
            <a:solidFill>
              <a:srgbClr val="B8B2A7"/>
            </a:solidFill>
            <a:prstDash val="solid"/>
          </a:ln>
        </p:spPr>
      </p:sp>
      <p:sp>
        <p:nvSpPr>
          <p:cNvPr id="301" name="Shape 299"/>
          <p:cNvSpPr/>
          <p:nvPr/>
        </p:nvSpPr>
        <p:spPr>
          <a:xfrm>
            <a:off x="6492240" y="2267712"/>
            <a:ext cx="77724" cy="77724"/>
          </a:xfrm>
          <a:prstGeom prst="rect">
            <a:avLst/>
          </a:prstGeom>
          <a:solidFill>
            <a:srgbClr val="2E2E2E"/>
          </a:solidFill>
          <a:ln w="9525">
            <a:solidFill>
              <a:srgbClr val="2E2E2E"/>
            </a:solidFill>
            <a:prstDash val="solid"/>
          </a:ln>
        </p:spPr>
      </p:sp>
      <p:sp>
        <p:nvSpPr>
          <p:cNvPr id="302" name="Shape 300"/>
          <p:cNvSpPr/>
          <p:nvPr/>
        </p:nvSpPr>
        <p:spPr>
          <a:xfrm>
            <a:off x="6583680" y="2267712"/>
            <a:ext cx="77724" cy="77724"/>
          </a:xfrm>
          <a:prstGeom prst="rect">
            <a:avLst/>
          </a:prstGeom>
          <a:solidFill>
            <a:srgbClr val="2E2E2E"/>
          </a:solidFill>
          <a:ln w="9525">
            <a:solidFill>
              <a:srgbClr val="2E2E2E"/>
            </a:solidFill>
            <a:prstDash val="solid"/>
          </a:ln>
        </p:spPr>
      </p:sp>
      <p:sp>
        <p:nvSpPr>
          <p:cNvPr id="303" name="Shape 301"/>
          <p:cNvSpPr/>
          <p:nvPr/>
        </p:nvSpPr>
        <p:spPr>
          <a:xfrm>
            <a:off x="6675120" y="2267712"/>
            <a:ext cx="77724" cy="77724"/>
          </a:xfrm>
          <a:prstGeom prst="rect">
            <a:avLst/>
          </a:prstGeom>
          <a:solidFill>
            <a:srgbClr val="2E2E2E"/>
          </a:solidFill>
          <a:ln w="9525">
            <a:solidFill>
              <a:srgbClr val="2E2E2E"/>
            </a:solidFill>
            <a:prstDash val="solid"/>
          </a:ln>
        </p:spPr>
      </p:sp>
      <p:sp>
        <p:nvSpPr>
          <p:cNvPr id="304" name="Shape 302"/>
          <p:cNvSpPr/>
          <p:nvPr/>
        </p:nvSpPr>
        <p:spPr>
          <a:xfrm>
            <a:off x="6766560" y="2267712"/>
            <a:ext cx="77724" cy="77724"/>
          </a:xfrm>
          <a:prstGeom prst="rect">
            <a:avLst/>
          </a:prstGeom>
          <a:solidFill>
            <a:srgbClr val="2E2E2E"/>
          </a:solidFill>
          <a:ln w="9525">
            <a:solidFill>
              <a:srgbClr val="2E2E2E"/>
            </a:solidFill>
            <a:prstDash val="solid"/>
          </a:ln>
        </p:spPr>
      </p:sp>
      <p:sp>
        <p:nvSpPr>
          <p:cNvPr id="305" name="Shape 303"/>
          <p:cNvSpPr/>
          <p:nvPr/>
        </p:nvSpPr>
        <p:spPr>
          <a:xfrm>
            <a:off x="6858000" y="2267712"/>
            <a:ext cx="77724" cy="77724"/>
          </a:xfrm>
          <a:prstGeom prst="rect">
            <a:avLst/>
          </a:prstGeom>
          <a:solidFill>
            <a:srgbClr val="FFFFFF"/>
          </a:solidFill>
          <a:ln w="9525">
            <a:solidFill>
              <a:srgbClr val="B8B2A7"/>
            </a:solidFill>
            <a:prstDash val="solid"/>
          </a:ln>
        </p:spPr>
      </p:sp>
      <p:sp>
        <p:nvSpPr>
          <p:cNvPr id="306" name="Shape 304"/>
          <p:cNvSpPr/>
          <p:nvPr/>
        </p:nvSpPr>
        <p:spPr>
          <a:xfrm>
            <a:off x="6949440" y="2267712"/>
            <a:ext cx="77724" cy="77724"/>
          </a:xfrm>
          <a:prstGeom prst="rect">
            <a:avLst/>
          </a:prstGeom>
          <a:solidFill>
            <a:srgbClr val="FFFFFF"/>
          </a:solidFill>
          <a:ln w="9525">
            <a:solidFill>
              <a:srgbClr val="B8B2A7"/>
            </a:solidFill>
            <a:prstDash val="solid"/>
          </a:ln>
        </p:spPr>
      </p:sp>
      <p:sp>
        <p:nvSpPr>
          <p:cNvPr id="307" name="Shape 305"/>
          <p:cNvSpPr/>
          <p:nvPr/>
        </p:nvSpPr>
        <p:spPr>
          <a:xfrm>
            <a:off x="7040880" y="2267712"/>
            <a:ext cx="77724" cy="77724"/>
          </a:xfrm>
          <a:prstGeom prst="rect">
            <a:avLst/>
          </a:prstGeom>
          <a:solidFill>
            <a:srgbClr val="FFFFFF"/>
          </a:solidFill>
          <a:ln w="9525">
            <a:solidFill>
              <a:srgbClr val="B8B2A7"/>
            </a:solidFill>
            <a:prstDash val="solid"/>
          </a:ln>
        </p:spPr>
      </p:sp>
      <p:sp>
        <p:nvSpPr>
          <p:cNvPr id="308" name="Shape 306"/>
          <p:cNvSpPr/>
          <p:nvPr/>
        </p:nvSpPr>
        <p:spPr>
          <a:xfrm>
            <a:off x="7132320" y="2267712"/>
            <a:ext cx="77724" cy="77724"/>
          </a:xfrm>
          <a:prstGeom prst="rect">
            <a:avLst/>
          </a:prstGeom>
          <a:solidFill>
            <a:srgbClr val="2E2E2E"/>
          </a:solidFill>
          <a:ln w="9525">
            <a:solidFill>
              <a:srgbClr val="2E2E2E"/>
            </a:solidFill>
            <a:prstDash val="solid"/>
          </a:ln>
        </p:spPr>
      </p:sp>
      <p:sp>
        <p:nvSpPr>
          <p:cNvPr id="309" name="Shape 307"/>
          <p:cNvSpPr/>
          <p:nvPr/>
        </p:nvSpPr>
        <p:spPr>
          <a:xfrm>
            <a:off x="7223760" y="2267712"/>
            <a:ext cx="77724" cy="77724"/>
          </a:xfrm>
          <a:prstGeom prst="rect">
            <a:avLst/>
          </a:prstGeom>
          <a:solidFill>
            <a:srgbClr val="FFFFFF"/>
          </a:solidFill>
          <a:ln w="9525">
            <a:solidFill>
              <a:srgbClr val="B8B2A7"/>
            </a:solidFill>
            <a:prstDash val="solid"/>
          </a:ln>
        </p:spPr>
      </p:sp>
      <p:sp>
        <p:nvSpPr>
          <p:cNvPr id="310" name="Shape 308"/>
          <p:cNvSpPr/>
          <p:nvPr/>
        </p:nvSpPr>
        <p:spPr>
          <a:xfrm>
            <a:off x="7315200" y="2267712"/>
            <a:ext cx="77724" cy="77724"/>
          </a:xfrm>
          <a:prstGeom prst="rect">
            <a:avLst/>
          </a:prstGeom>
          <a:solidFill>
            <a:srgbClr val="FFFFFF"/>
          </a:solidFill>
          <a:ln w="9525">
            <a:solidFill>
              <a:srgbClr val="B8B2A7"/>
            </a:solidFill>
            <a:prstDash val="solid"/>
          </a:ln>
        </p:spPr>
      </p:sp>
      <p:sp>
        <p:nvSpPr>
          <p:cNvPr id="311" name="Shape 309"/>
          <p:cNvSpPr/>
          <p:nvPr/>
        </p:nvSpPr>
        <p:spPr>
          <a:xfrm>
            <a:off x="7406640" y="2267712"/>
            <a:ext cx="77724" cy="77724"/>
          </a:xfrm>
          <a:prstGeom prst="rect">
            <a:avLst/>
          </a:prstGeom>
          <a:solidFill>
            <a:srgbClr val="FFFFFF"/>
          </a:solidFill>
          <a:ln w="9525">
            <a:solidFill>
              <a:srgbClr val="B8B2A7"/>
            </a:solidFill>
            <a:prstDash val="solid"/>
          </a:ln>
        </p:spPr>
      </p:sp>
      <p:sp>
        <p:nvSpPr>
          <p:cNvPr id="312" name="Shape 310"/>
          <p:cNvSpPr/>
          <p:nvPr/>
        </p:nvSpPr>
        <p:spPr>
          <a:xfrm>
            <a:off x="7498080" y="2267712"/>
            <a:ext cx="77724" cy="77724"/>
          </a:xfrm>
          <a:prstGeom prst="rect">
            <a:avLst/>
          </a:prstGeom>
          <a:solidFill>
            <a:srgbClr val="2E2E2E"/>
          </a:solidFill>
          <a:ln w="9525">
            <a:solidFill>
              <a:srgbClr val="2E2E2E"/>
            </a:solidFill>
            <a:prstDash val="solid"/>
          </a:ln>
        </p:spPr>
      </p:sp>
      <p:sp>
        <p:nvSpPr>
          <p:cNvPr id="313" name="Shape 311"/>
          <p:cNvSpPr/>
          <p:nvPr/>
        </p:nvSpPr>
        <p:spPr>
          <a:xfrm>
            <a:off x="7589520" y="2267712"/>
            <a:ext cx="77724" cy="77724"/>
          </a:xfrm>
          <a:prstGeom prst="rect">
            <a:avLst/>
          </a:prstGeom>
          <a:solidFill>
            <a:srgbClr val="2E2E2E"/>
          </a:solidFill>
          <a:ln w="9525">
            <a:solidFill>
              <a:srgbClr val="2E2E2E"/>
            </a:solidFill>
            <a:prstDash val="solid"/>
          </a:ln>
        </p:spPr>
      </p:sp>
      <p:sp>
        <p:nvSpPr>
          <p:cNvPr id="314" name="Shape 312"/>
          <p:cNvSpPr/>
          <p:nvPr/>
        </p:nvSpPr>
        <p:spPr>
          <a:xfrm>
            <a:off x="7680960" y="2267712"/>
            <a:ext cx="77724" cy="77724"/>
          </a:xfrm>
          <a:prstGeom prst="rect">
            <a:avLst/>
          </a:prstGeom>
          <a:solidFill>
            <a:srgbClr val="2E2E2E"/>
          </a:solidFill>
          <a:ln w="9525">
            <a:solidFill>
              <a:srgbClr val="2E2E2E"/>
            </a:solidFill>
            <a:prstDash val="solid"/>
          </a:ln>
        </p:spPr>
      </p:sp>
      <p:sp>
        <p:nvSpPr>
          <p:cNvPr id="315" name="Shape 313"/>
          <p:cNvSpPr/>
          <p:nvPr/>
        </p:nvSpPr>
        <p:spPr>
          <a:xfrm>
            <a:off x="7772400" y="2267712"/>
            <a:ext cx="77724" cy="77724"/>
          </a:xfrm>
          <a:prstGeom prst="rect">
            <a:avLst/>
          </a:prstGeom>
          <a:solidFill>
            <a:srgbClr val="FFFFFF"/>
          </a:solidFill>
          <a:ln w="9525">
            <a:solidFill>
              <a:srgbClr val="B8B2A7"/>
            </a:solidFill>
            <a:prstDash val="solid"/>
          </a:ln>
        </p:spPr>
      </p:sp>
      <p:sp>
        <p:nvSpPr>
          <p:cNvPr id="316" name="Shape 314"/>
          <p:cNvSpPr/>
          <p:nvPr/>
        </p:nvSpPr>
        <p:spPr>
          <a:xfrm>
            <a:off x="7863840" y="2267712"/>
            <a:ext cx="77724" cy="77724"/>
          </a:xfrm>
          <a:prstGeom prst="rect">
            <a:avLst/>
          </a:prstGeom>
          <a:solidFill>
            <a:srgbClr val="2E2E2E"/>
          </a:solidFill>
          <a:ln w="9525">
            <a:solidFill>
              <a:srgbClr val="2E2E2E"/>
            </a:solidFill>
            <a:prstDash val="solid"/>
          </a:ln>
        </p:spPr>
      </p:sp>
      <p:sp>
        <p:nvSpPr>
          <p:cNvPr id="317" name="Shape 315"/>
          <p:cNvSpPr/>
          <p:nvPr/>
        </p:nvSpPr>
        <p:spPr>
          <a:xfrm>
            <a:off x="7955280" y="2267712"/>
            <a:ext cx="77724" cy="77724"/>
          </a:xfrm>
          <a:prstGeom prst="rect">
            <a:avLst/>
          </a:prstGeom>
          <a:solidFill>
            <a:srgbClr val="FFFFFF"/>
          </a:solidFill>
          <a:ln w="9525">
            <a:solidFill>
              <a:srgbClr val="B8B2A7"/>
            </a:solidFill>
            <a:prstDash val="solid"/>
          </a:ln>
        </p:spPr>
      </p:sp>
      <p:sp>
        <p:nvSpPr>
          <p:cNvPr id="318" name="Shape 316"/>
          <p:cNvSpPr/>
          <p:nvPr/>
        </p:nvSpPr>
        <p:spPr>
          <a:xfrm>
            <a:off x="8046720" y="2267712"/>
            <a:ext cx="77724" cy="77724"/>
          </a:xfrm>
          <a:prstGeom prst="rect">
            <a:avLst/>
          </a:prstGeom>
          <a:solidFill>
            <a:srgbClr val="2E2E2E"/>
          </a:solidFill>
          <a:ln w="9525">
            <a:solidFill>
              <a:srgbClr val="2E2E2E"/>
            </a:solidFill>
            <a:prstDash val="solid"/>
          </a:ln>
        </p:spPr>
      </p:sp>
      <p:sp>
        <p:nvSpPr>
          <p:cNvPr id="319" name="Shape 317"/>
          <p:cNvSpPr/>
          <p:nvPr/>
        </p:nvSpPr>
        <p:spPr>
          <a:xfrm>
            <a:off x="8138160" y="2267712"/>
            <a:ext cx="77724" cy="77724"/>
          </a:xfrm>
          <a:prstGeom prst="rect">
            <a:avLst/>
          </a:prstGeom>
          <a:solidFill>
            <a:srgbClr val="2E2E2E"/>
          </a:solidFill>
          <a:ln w="9525">
            <a:solidFill>
              <a:srgbClr val="2E2E2E"/>
            </a:solidFill>
            <a:prstDash val="solid"/>
          </a:ln>
        </p:spPr>
      </p:sp>
      <p:sp>
        <p:nvSpPr>
          <p:cNvPr id="320" name="Shape 318"/>
          <p:cNvSpPr/>
          <p:nvPr/>
        </p:nvSpPr>
        <p:spPr>
          <a:xfrm>
            <a:off x="8229600" y="2267712"/>
            <a:ext cx="77724" cy="77724"/>
          </a:xfrm>
          <a:prstGeom prst="rect">
            <a:avLst/>
          </a:prstGeom>
          <a:solidFill>
            <a:srgbClr val="2E2E2E"/>
          </a:solidFill>
          <a:ln w="9525">
            <a:solidFill>
              <a:srgbClr val="2E2E2E"/>
            </a:solidFill>
            <a:prstDash val="solid"/>
          </a:ln>
        </p:spPr>
      </p:sp>
      <p:sp>
        <p:nvSpPr>
          <p:cNvPr id="321" name="Shape 319"/>
          <p:cNvSpPr/>
          <p:nvPr/>
        </p:nvSpPr>
        <p:spPr>
          <a:xfrm>
            <a:off x="8321040" y="2267712"/>
            <a:ext cx="77724" cy="77724"/>
          </a:xfrm>
          <a:prstGeom prst="rect">
            <a:avLst/>
          </a:prstGeom>
          <a:solidFill>
            <a:srgbClr val="FFFFFF"/>
          </a:solidFill>
          <a:ln w="9525">
            <a:solidFill>
              <a:srgbClr val="B8B2A7"/>
            </a:solidFill>
            <a:prstDash val="solid"/>
          </a:ln>
        </p:spPr>
      </p:sp>
      <p:sp>
        <p:nvSpPr>
          <p:cNvPr id="322" name="Shape 320"/>
          <p:cNvSpPr/>
          <p:nvPr/>
        </p:nvSpPr>
        <p:spPr>
          <a:xfrm>
            <a:off x="8412480" y="2267712"/>
            <a:ext cx="77724" cy="77724"/>
          </a:xfrm>
          <a:prstGeom prst="rect">
            <a:avLst/>
          </a:prstGeom>
          <a:solidFill>
            <a:srgbClr val="2E2E2E"/>
          </a:solidFill>
          <a:ln w="9525">
            <a:solidFill>
              <a:srgbClr val="2E2E2E"/>
            </a:solidFill>
            <a:prstDash val="solid"/>
          </a:ln>
        </p:spPr>
      </p:sp>
      <p:sp>
        <p:nvSpPr>
          <p:cNvPr id="323" name="Shape 321"/>
          <p:cNvSpPr/>
          <p:nvPr/>
        </p:nvSpPr>
        <p:spPr>
          <a:xfrm>
            <a:off x="8503920" y="2267712"/>
            <a:ext cx="77724" cy="77724"/>
          </a:xfrm>
          <a:prstGeom prst="rect">
            <a:avLst/>
          </a:prstGeom>
          <a:solidFill>
            <a:srgbClr val="2E2E2E"/>
          </a:solidFill>
          <a:ln w="9525">
            <a:solidFill>
              <a:srgbClr val="2E2E2E"/>
            </a:solidFill>
            <a:prstDash val="solid"/>
          </a:ln>
        </p:spPr>
      </p:sp>
      <p:sp>
        <p:nvSpPr>
          <p:cNvPr id="324" name="Shape 322"/>
          <p:cNvSpPr/>
          <p:nvPr/>
        </p:nvSpPr>
        <p:spPr>
          <a:xfrm>
            <a:off x="8595360" y="2267712"/>
            <a:ext cx="77724" cy="77724"/>
          </a:xfrm>
          <a:prstGeom prst="rect">
            <a:avLst/>
          </a:prstGeom>
          <a:solidFill>
            <a:srgbClr val="FFFFFF"/>
          </a:solidFill>
          <a:ln w="9525">
            <a:solidFill>
              <a:srgbClr val="B8B2A7"/>
            </a:solidFill>
            <a:prstDash val="solid"/>
          </a:ln>
        </p:spPr>
      </p:sp>
      <p:sp>
        <p:nvSpPr>
          <p:cNvPr id="325" name="Shape 323"/>
          <p:cNvSpPr/>
          <p:nvPr/>
        </p:nvSpPr>
        <p:spPr>
          <a:xfrm>
            <a:off x="8686800" y="2267712"/>
            <a:ext cx="77724" cy="77724"/>
          </a:xfrm>
          <a:prstGeom prst="rect">
            <a:avLst/>
          </a:prstGeom>
          <a:solidFill>
            <a:srgbClr val="FFFFFF"/>
          </a:solidFill>
          <a:ln w="9525">
            <a:solidFill>
              <a:srgbClr val="B8B2A7"/>
            </a:solidFill>
            <a:prstDash val="solid"/>
          </a:ln>
        </p:spPr>
      </p:sp>
      <p:sp>
        <p:nvSpPr>
          <p:cNvPr id="326" name="Shape 324"/>
          <p:cNvSpPr/>
          <p:nvPr/>
        </p:nvSpPr>
        <p:spPr>
          <a:xfrm>
            <a:off x="8778240" y="2267712"/>
            <a:ext cx="77724" cy="77724"/>
          </a:xfrm>
          <a:prstGeom prst="rect">
            <a:avLst/>
          </a:prstGeom>
          <a:solidFill>
            <a:srgbClr val="FFFFFF"/>
          </a:solidFill>
          <a:ln w="9525">
            <a:solidFill>
              <a:srgbClr val="B8B2A7"/>
            </a:solidFill>
            <a:prstDash val="solid"/>
          </a:ln>
        </p:spPr>
      </p:sp>
      <p:sp>
        <p:nvSpPr>
          <p:cNvPr id="327" name="Shape 325"/>
          <p:cNvSpPr/>
          <p:nvPr/>
        </p:nvSpPr>
        <p:spPr>
          <a:xfrm>
            <a:off x="8869680" y="2267712"/>
            <a:ext cx="77724" cy="77724"/>
          </a:xfrm>
          <a:prstGeom prst="rect">
            <a:avLst/>
          </a:prstGeom>
          <a:solidFill>
            <a:srgbClr val="FFFFFF"/>
          </a:solidFill>
          <a:ln w="9525">
            <a:solidFill>
              <a:srgbClr val="B8B2A7"/>
            </a:solidFill>
            <a:prstDash val="solid"/>
          </a:ln>
        </p:spPr>
      </p:sp>
      <p:sp>
        <p:nvSpPr>
          <p:cNvPr id="328" name="Shape 326"/>
          <p:cNvSpPr/>
          <p:nvPr/>
        </p:nvSpPr>
        <p:spPr>
          <a:xfrm>
            <a:off x="8961120" y="2267712"/>
            <a:ext cx="77724" cy="77724"/>
          </a:xfrm>
          <a:prstGeom prst="rect">
            <a:avLst/>
          </a:prstGeom>
          <a:solidFill>
            <a:srgbClr val="2E2E2E"/>
          </a:solidFill>
          <a:ln w="9525">
            <a:solidFill>
              <a:srgbClr val="2E2E2E"/>
            </a:solidFill>
            <a:prstDash val="solid"/>
          </a:ln>
        </p:spPr>
      </p:sp>
      <p:sp>
        <p:nvSpPr>
          <p:cNvPr id="329" name="Shape 327"/>
          <p:cNvSpPr/>
          <p:nvPr/>
        </p:nvSpPr>
        <p:spPr>
          <a:xfrm>
            <a:off x="9052560" y="2267712"/>
            <a:ext cx="77724" cy="77724"/>
          </a:xfrm>
          <a:prstGeom prst="rect">
            <a:avLst/>
          </a:prstGeom>
          <a:solidFill>
            <a:srgbClr val="FFFFFF"/>
          </a:solidFill>
          <a:ln w="9525">
            <a:solidFill>
              <a:srgbClr val="B8B2A7"/>
            </a:solidFill>
            <a:prstDash val="solid"/>
          </a:ln>
        </p:spPr>
      </p:sp>
      <p:sp>
        <p:nvSpPr>
          <p:cNvPr id="330" name="Shape 328"/>
          <p:cNvSpPr/>
          <p:nvPr/>
        </p:nvSpPr>
        <p:spPr>
          <a:xfrm>
            <a:off x="9144000" y="2267712"/>
            <a:ext cx="77724" cy="77724"/>
          </a:xfrm>
          <a:prstGeom prst="rect">
            <a:avLst/>
          </a:prstGeom>
          <a:solidFill>
            <a:srgbClr val="FFFFFF"/>
          </a:solidFill>
          <a:ln w="9525">
            <a:solidFill>
              <a:srgbClr val="B8B2A7"/>
            </a:solidFill>
            <a:prstDash val="solid"/>
          </a:ln>
        </p:spPr>
      </p:sp>
      <p:sp>
        <p:nvSpPr>
          <p:cNvPr id="331" name="Shape 329"/>
          <p:cNvSpPr/>
          <p:nvPr/>
        </p:nvSpPr>
        <p:spPr>
          <a:xfrm>
            <a:off x="9235440" y="2267712"/>
            <a:ext cx="77724" cy="77724"/>
          </a:xfrm>
          <a:prstGeom prst="rect">
            <a:avLst/>
          </a:prstGeom>
          <a:solidFill>
            <a:srgbClr val="2E2E2E"/>
          </a:solidFill>
          <a:ln w="9525">
            <a:solidFill>
              <a:srgbClr val="2E2E2E"/>
            </a:solidFill>
            <a:prstDash val="solid"/>
          </a:ln>
        </p:spPr>
      </p:sp>
      <p:sp>
        <p:nvSpPr>
          <p:cNvPr id="332" name="Shape 330"/>
          <p:cNvSpPr/>
          <p:nvPr/>
        </p:nvSpPr>
        <p:spPr>
          <a:xfrm>
            <a:off x="9326880" y="2267712"/>
            <a:ext cx="77724" cy="77724"/>
          </a:xfrm>
          <a:prstGeom prst="rect">
            <a:avLst/>
          </a:prstGeom>
          <a:solidFill>
            <a:srgbClr val="FFFFFF"/>
          </a:solidFill>
          <a:ln w="9525">
            <a:solidFill>
              <a:srgbClr val="B8B2A7"/>
            </a:solidFill>
            <a:prstDash val="solid"/>
          </a:ln>
        </p:spPr>
      </p:sp>
      <p:sp>
        <p:nvSpPr>
          <p:cNvPr id="333" name="Shape 331"/>
          <p:cNvSpPr/>
          <p:nvPr/>
        </p:nvSpPr>
        <p:spPr>
          <a:xfrm>
            <a:off x="9418320" y="2267712"/>
            <a:ext cx="77724" cy="77724"/>
          </a:xfrm>
          <a:prstGeom prst="rect">
            <a:avLst/>
          </a:prstGeom>
          <a:solidFill>
            <a:srgbClr val="FFFFFF"/>
          </a:solidFill>
          <a:ln w="9525">
            <a:solidFill>
              <a:srgbClr val="B8B2A7"/>
            </a:solidFill>
            <a:prstDash val="solid"/>
          </a:ln>
        </p:spPr>
      </p:sp>
      <p:sp>
        <p:nvSpPr>
          <p:cNvPr id="334" name="Shape 332"/>
          <p:cNvSpPr/>
          <p:nvPr/>
        </p:nvSpPr>
        <p:spPr>
          <a:xfrm>
            <a:off x="9509760" y="2267712"/>
            <a:ext cx="77724" cy="77724"/>
          </a:xfrm>
          <a:prstGeom prst="rect">
            <a:avLst/>
          </a:prstGeom>
          <a:solidFill>
            <a:srgbClr val="FFFFFF"/>
          </a:solidFill>
          <a:ln w="9525">
            <a:solidFill>
              <a:srgbClr val="B8B2A7"/>
            </a:solidFill>
            <a:prstDash val="solid"/>
          </a:ln>
        </p:spPr>
      </p:sp>
      <p:sp>
        <p:nvSpPr>
          <p:cNvPr id="335" name="Shape 333"/>
          <p:cNvSpPr/>
          <p:nvPr/>
        </p:nvSpPr>
        <p:spPr>
          <a:xfrm>
            <a:off x="9601200" y="2267712"/>
            <a:ext cx="77724" cy="77724"/>
          </a:xfrm>
          <a:prstGeom prst="rect">
            <a:avLst/>
          </a:prstGeom>
          <a:solidFill>
            <a:srgbClr val="2E2E2E"/>
          </a:solidFill>
          <a:ln w="9525">
            <a:solidFill>
              <a:srgbClr val="2E2E2E"/>
            </a:solidFill>
            <a:prstDash val="solid"/>
          </a:ln>
        </p:spPr>
      </p:sp>
      <p:sp>
        <p:nvSpPr>
          <p:cNvPr id="336" name="Shape 334"/>
          <p:cNvSpPr/>
          <p:nvPr/>
        </p:nvSpPr>
        <p:spPr>
          <a:xfrm>
            <a:off x="9692640" y="2267712"/>
            <a:ext cx="77724" cy="77724"/>
          </a:xfrm>
          <a:prstGeom prst="rect">
            <a:avLst/>
          </a:prstGeom>
          <a:solidFill>
            <a:srgbClr val="2E2E2E"/>
          </a:solidFill>
          <a:ln w="9525">
            <a:solidFill>
              <a:srgbClr val="2E2E2E"/>
            </a:solidFill>
            <a:prstDash val="solid"/>
          </a:ln>
        </p:spPr>
      </p:sp>
      <p:sp>
        <p:nvSpPr>
          <p:cNvPr id="337" name="Shape 335"/>
          <p:cNvSpPr/>
          <p:nvPr/>
        </p:nvSpPr>
        <p:spPr>
          <a:xfrm>
            <a:off x="9784080" y="2267712"/>
            <a:ext cx="77724" cy="77724"/>
          </a:xfrm>
          <a:prstGeom prst="rect">
            <a:avLst/>
          </a:prstGeom>
          <a:solidFill>
            <a:srgbClr val="2E2E2E"/>
          </a:solidFill>
          <a:ln w="9525">
            <a:solidFill>
              <a:srgbClr val="2E2E2E"/>
            </a:solidFill>
            <a:prstDash val="solid"/>
          </a:ln>
        </p:spPr>
      </p:sp>
      <p:sp>
        <p:nvSpPr>
          <p:cNvPr id="338" name="Shape 336"/>
          <p:cNvSpPr/>
          <p:nvPr/>
        </p:nvSpPr>
        <p:spPr>
          <a:xfrm>
            <a:off x="9875520" y="2267712"/>
            <a:ext cx="77724" cy="77724"/>
          </a:xfrm>
          <a:prstGeom prst="rect">
            <a:avLst/>
          </a:prstGeom>
          <a:solidFill>
            <a:srgbClr val="2E2E2E"/>
          </a:solidFill>
          <a:ln w="9525">
            <a:solidFill>
              <a:srgbClr val="2E2E2E"/>
            </a:solidFill>
            <a:prstDash val="solid"/>
          </a:ln>
        </p:spPr>
      </p:sp>
      <p:sp>
        <p:nvSpPr>
          <p:cNvPr id="339" name="Shape 337"/>
          <p:cNvSpPr/>
          <p:nvPr/>
        </p:nvSpPr>
        <p:spPr>
          <a:xfrm>
            <a:off x="9966960" y="2267712"/>
            <a:ext cx="77724" cy="77724"/>
          </a:xfrm>
          <a:prstGeom prst="rect">
            <a:avLst/>
          </a:prstGeom>
          <a:solidFill>
            <a:srgbClr val="2E2E2E"/>
          </a:solidFill>
          <a:ln w="9525">
            <a:solidFill>
              <a:srgbClr val="2E2E2E"/>
            </a:solidFill>
            <a:prstDash val="solid"/>
          </a:ln>
        </p:spPr>
      </p:sp>
      <p:sp>
        <p:nvSpPr>
          <p:cNvPr id="340" name="Shape 338"/>
          <p:cNvSpPr/>
          <p:nvPr/>
        </p:nvSpPr>
        <p:spPr>
          <a:xfrm>
            <a:off x="10058400" y="2267712"/>
            <a:ext cx="77724" cy="77724"/>
          </a:xfrm>
          <a:prstGeom prst="rect">
            <a:avLst/>
          </a:prstGeom>
          <a:solidFill>
            <a:srgbClr val="FFFFFF"/>
          </a:solidFill>
          <a:ln w="9525">
            <a:solidFill>
              <a:srgbClr val="B8B2A7"/>
            </a:solidFill>
            <a:prstDash val="solid"/>
          </a:ln>
        </p:spPr>
      </p:sp>
      <p:sp>
        <p:nvSpPr>
          <p:cNvPr id="341" name="Shape 339"/>
          <p:cNvSpPr/>
          <p:nvPr/>
        </p:nvSpPr>
        <p:spPr>
          <a:xfrm>
            <a:off x="10149840" y="2267712"/>
            <a:ext cx="77724" cy="77724"/>
          </a:xfrm>
          <a:prstGeom prst="rect">
            <a:avLst/>
          </a:prstGeom>
          <a:solidFill>
            <a:srgbClr val="FFFFFF"/>
          </a:solidFill>
          <a:ln w="9525">
            <a:solidFill>
              <a:srgbClr val="B8B2A7"/>
            </a:solidFill>
            <a:prstDash val="solid"/>
          </a:ln>
        </p:spPr>
      </p:sp>
      <p:sp>
        <p:nvSpPr>
          <p:cNvPr id="342" name="Shape 340"/>
          <p:cNvSpPr/>
          <p:nvPr/>
        </p:nvSpPr>
        <p:spPr>
          <a:xfrm>
            <a:off x="10241280" y="2267712"/>
            <a:ext cx="77724" cy="77724"/>
          </a:xfrm>
          <a:prstGeom prst="rect">
            <a:avLst/>
          </a:prstGeom>
          <a:solidFill>
            <a:srgbClr val="FFFFFF"/>
          </a:solidFill>
          <a:ln w="9525">
            <a:solidFill>
              <a:srgbClr val="B8B2A7"/>
            </a:solidFill>
            <a:prstDash val="solid"/>
          </a:ln>
        </p:spPr>
      </p:sp>
      <p:sp>
        <p:nvSpPr>
          <p:cNvPr id="343" name="Shape 341"/>
          <p:cNvSpPr/>
          <p:nvPr/>
        </p:nvSpPr>
        <p:spPr>
          <a:xfrm>
            <a:off x="10332720" y="2267712"/>
            <a:ext cx="77724" cy="77724"/>
          </a:xfrm>
          <a:prstGeom prst="rect">
            <a:avLst/>
          </a:prstGeom>
          <a:solidFill>
            <a:srgbClr val="FFFFFF"/>
          </a:solidFill>
          <a:ln w="9525">
            <a:solidFill>
              <a:srgbClr val="B8B2A7"/>
            </a:solidFill>
            <a:prstDash val="solid"/>
          </a:ln>
        </p:spPr>
      </p:sp>
      <p:sp>
        <p:nvSpPr>
          <p:cNvPr id="344" name="Shape 342"/>
          <p:cNvSpPr/>
          <p:nvPr/>
        </p:nvSpPr>
        <p:spPr>
          <a:xfrm>
            <a:off x="10424160" y="2267712"/>
            <a:ext cx="77724" cy="77724"/>
          </a:xfrm>
          <a:prstGeom prst="rect">
            <a:avLst/>
          </a:prstGeom>
          <a:solidFill>
            <a:srgbClr val="FFFFFF"/>
          </a:solidFill>
          <a:ln w="9525">
            <a:solidFill>
              <a:srgbClr val="B8B2A7"/>
            </a:solidFill>
            <a:prstDash val="solid"/>
          </a:ln>
        </p:spPr>
      </p:sp>
      <p:sp>
        <p:nvSpPr>
          <p:cNvPr id="345" name="Shape 343"/>
          <p:cNvSpPr/>
          <p:nvPr/>
        </p:nvSpPr>
        <p:spPr>
          <a:xfrm>
            <a:off x="10515600" y="2267712"/>
            <a:ext cx="77724" cy="77724"/>
          </a:xfrm>
          <a:prstGeom prst="rect">
            <a:avLst/>
          </a:prstGeom>
          <a:solidFill>
            <a:srgbClr val="FFFFFF"/>
          </a:solidFill>
          <a:ln w="9525">
            <a:solidFill>
              <a:srgbClr val="B8B2A7"/>
            </a:solidFill>
            <a:prstDash val="solid"/>
          </a:ln>
        </p:spPr>
      </p:sp>
      <p:sp>
        <p:nvSpPr>
          <p:cNvPr id="346" name="Shape 344"/>
          <p:cNvSpPr/>
          <p:nvPr/>
        </p:nvSpPr>
        <p:spPr>
          <a:xfrm>
            <a:off x="10607040" y="2267712"/>
            <a:ext cx="77724" cy="77724"/>
          </a:xfrm>
          <a:prstGeom prst="rect">
            <a:avLst/>
          </a:prstGeom>
          <a:solidFill>
            <a:srgbClr val="2E2E2E"/>
          </a:solidFill>
          <a:ln w="9525">
            <a:solidFill>
              <a:srgbClr val="2E2E2E"/>
            </a:solidFill>
            <a:prstDash val="solid"/>
          </a:ln>
        </p:spPr>
      </p:sp>
      <p:sp>
        <p:nvSpPr>
          <p:cNvPr id="347" name="Shape 345"/>
          <p:cNvSpPr/>
          <p:nvPr/>
        </p:nvSpPr>
        <p:spPr>
          <a:xfrm>
            <a:off x="10698480" y="2267712"/>
            <a:ext cx="77724" cy="77724"/>
          </a:xfrm>
          <a:prstGeom prst="rect">
            <a:avLst/>
          </a:prstGeom>
          <a:solidFill>
            <a:srgbClr val="FFFFFF"/>
          </a:solidFill>
          <a:ln w="9525">
            <a:solidFill>
              <a:srgbClr val="B8B2A7"/>
            </a:solidFill>
            <a:prstDash val="solid"/>
          </a:ln>
        </p:spPr>
      </p:sp>
      <p:sp>
        <p:nvSpPr>
          <p:cNvPr id="348" name="Shape 346"/>
          <p:cNvSpPr/>
          <p:nvPr/>
        </p:nvSpPr>
        <p:spPr>
          <a:xfrm>
            <a:off x="10789920" y="2267712"/>
            <a:ext cx="77724" cy="77724"/>
          </a:xfrm>
          <a:prstGeom prst="rect">
            <a:avLst/>
          </a:prstGeom>
          <a:solidFill>
            <a:srgbClr val="2E2E2E"/>
          </a:solidFill>
          <a:ln w="9525">
            <a:solidFill>
              <a:srgbClr val="2E2E2E"/>
            </a:solidFill>
            <a:prstDash val="solid"/>
          </a:ln>
        </p:spPr>
      </p:sp>
      <p:sp>
        <p:nvSpPr>
          <p:cNvPr id="349" name="Shape 347"/>
          <p:cNvSpPr/>
          <p:nvPr/>
        </p:nvSpPr>
        <p:spPr>
          <a:xfrm>
            <a:off x="10881360" y="2267712"/>
            <a:ext cx="77724" cy="77724"/>
          </a:xfrm>
          <a:prstGeom prst="rect">
            <a:avLst/>
          </a:prstGeom>
          <a:solidFill>
            <a:srgbClr val="2E2E2E"/>
          </a:solidFill>
          <a:ln w="9525">
            <a:solidFill>
              <a:srgbClr val="2E2E2E"/>
            </a:solidFill>
            <a:prstDash val="solid"/>
          </a:ln>
        </p:spPr>
      </p:sp>
      <p:sp>
        <p:nvSpPr>
          <p:cNvPr id="350" name="Shape 348"/>
          <p:cNvSpPr/>
          <p:nvPr/>
        </p:nvSpPr>
        <p:spPr>
          <a:xfrm>
            <a:off x="10972800" y="2267712"/>
            <a:ext cx="77724" cy="77724"/>
          </a:xfrm>
          <a:prstGeom prst="rect">
            <a:avLst/>
          </a:prstGeom>
          <a:solidFill>
            <a:srgbClr val="FFFFFF"/>
          </a:solidFill>
          <a:ln w="9525">
            <a:solidFill>
              <a:srgbClr val="B8B2A7"/>
            </a:solidFill>
            <a:prstDash val="solid"/>
          </a:ln>
        </p:spPr>
      </p:sp>
      <p:sp>
        <p:nvSpPr>
          <p:cNvPr id="351" name="Shape 349"/>
          <p:cNvSpPr/>
          <p:nvPr/>
        </p:nvSpPr>
        <p:spPr>
          <a:xfrm>
            <a:off x="11064240" y="2267712"/>
            <a:ext cx="77724" cy="77724"/>
          </a:xfrm>
          <a:prstGeom prst="rect">
            <a:avLst/>
          </a:prstGeom>
          <a:solidFill>
            <a:srgbClr val="FFFFFF"/>
          </a:solidFill>
          <a:ln w="9525">
            <a:solidFill>
              <a:srgbClr val="B8B2A7"/>
            </a:solidFill>
            <a:prstDash val="solid"/>
          </a:ln>
        </p:spPr>
      </p:sp>
      <p:sp>
        <p:nvSpPr>
          <p:cNvPr id="352" name="Shape 350"/>
          <p:cNvSpPr/>
          <p:nvPr/>
        </p:nvSpPr>
        <p:spPr>
          <a:xfrm>
            <a:off x="11155680" y="2267712"/>
            <a:ext cx="77724" cy="77724"/>
          </a:xfrm>
          <a:prstGeom prst="rect">
            <a:avLst/>
          </a:prstGeom>
          <a:solidFill>
            <a:srgbClr val="2E2E2E"/>
          </a:solidFill>
          <a:ln w="9525">
            <a:solidFill>
              <a:srgbClr val="2E2E2E"/>
            </a:solidFill>
            <a:prstDash val="solid"/>
          </a:ln>
        </p:spPr>
      </p:sp>
      <p:sp>
        <p:nvSpPr>
          <p:cNvPr id="353" name="Shape 351"/>
          <p:cNvSpPr/>
          <p:nvPr/>
        </p:nvSpPr>
        <p:spPr>
          <a:xfrm>
            <a:off x="11247120" y="2267712"/>
            <a:ext cx="77724" cy="77724"/>
          </a:xfrm>
          <a:prstGeom prst="rect">
            <a:avLst/>
          </a:prstGeom>
          <a:solidFill>
            <a:srgbClr val="FFFFFF"/>
          </a:solidFill>
          <a:ln w="9525">
            <a:solidFill>
              <a:srgbClr val="B8B2A7"/>
            </a:solidFill>
            <a:prstDash val="solid"/>
          </a:ln>
        </p:spPr>
      </p:sp>
      <p:sp>
        <p:nvSpPr>
          <p:cNvPr id="354" name="Shape 352"/>
          <p:cNvSpPr/>
          <p:nvPr/>
        </p:nvSpPr>
        <p:spPr>
          <a:xfrm>
            <a:off x="11338560" y="2267712"/>
            <a:ext cx="77724" cy="77724"/>
          </a:xfrm>
          <a:prstGeom prst="rect">
            <a:avLst/>
          </a:prstGeom>
          <a:solidFill>
            <a:srgbClr val="FFFFFF"/>
          </a:solidFill>
          <a:ln w="9525">
            <a:solidFill>
              <a:srgbClr val="B8B2A7"/>
            </a:solidFill>
            <a:prstDash val="solid"/>
          </a:ln>
        </p:spPr>
      </p:sp>
      <p:sp>
        <p:nvSpPr>
          <p:cNvPr id="355" name="Shape 353"/>
          <p:cNvSpPr/>
          <p:nvPr/>
        </p:nvSpPr>
        <p:spPr>
          <a:xfrm>
            <a:off x="11430000" y="2267712"/>
            <a:ext cx="77724" cy="77724"/>
          </a:xfrm>
          <a:prstGeom prst="rect">
            <a:avLst/>
          </a:prstGeom>
          <a:solidFill>
            <a:srgbClr val="FFFFFF"/>
          </a:solidFill>
          <a:ln w="9525">
            <a:solidFill>
              <a:srgbClr val="B8B2A7"/>
            </a:solidFill>
            <a:prstDash val="solid"/>
          </a:ln>
        </p:spPr>
      </p:sp>
      <p:sp>
        <p:nvSpPr>
          <p:cNvPr id="356" name="Shape 354"/>
          <p:cNvSpPr/>
          <p:nvPr/>
        </p:nvSpPr>
        <p:spPr>
          <a:xfrm>
            <a:off x="777240" y="2221992"/>
            <a:ext cx="10835640" cy="169164"/>
          </a:xfrm>
          <a:prstGeom prst="rect">
            <a:avLst/>
          </a:prstGeom>
          <a:solidFill>
            <a:srgbClr val="FFFFFF">
              <a:alpha val="41000"/>
            </a:srgbClr>
          </a:solidFill>
          <a:ln w="12700">
            <a:solidFill>
              <a:srgbClr val="FFFFFF">
                <a:alpha val="0"/>
              </a:srgbClr>
            </a:solidFill>
            <a:prstDash val="solid"/>
          </a:ln>
        </p:spPr>
      </p:sp>
      <p:sp>
        <p:nvSpPr>
          <p:cNvPr id="357" name="Shape 355"/>
          <p:cNvSpPr/>
          <p:nvPr/>
        </p:nvSpPr>
        <p:spPr>
          <a:xfrm>
            <a:off x="822960" y="2029968"/>
            <a:ext cx="77724" cy="77724"/>
          </a:xfrm>
          <a:prstGeom prst="rect">
            <a:avLst/>
          </a:prstGeom>
          <a:solidFill>
            <a:srgbClr val="FFFFFF"/>
          </a:solidFill>
          <a:ln w="9525">
            <a:solidFill>
              <a:srgbClr val="B8B2A7"/>
            </a:solidFill>
            <a:prstDash val="solid"/>
          </a:ln>
        </p:spPr>
      </p:sp>
      <p:sp>
        <p:nvSpPr>
          <p:cNvPr id="358" name="Shape 356"/>
          <p:cNvSpPr/>
          <p:nvPr/>
        </p:nvSpPr>
        <p:spPr>
          <a:xfrm>
            <a:off x="914400" y="2029968"/>
            <a:ext cx="77724" cy="77724"/>
          </a:xfrm>
          <a:prstGeom prst="rect">
            <a:avLst/>
          </a:prstGeom>
          <a:solidFill>
            <a:srgbClr val="FFFFFF"/>
          </a:solidFill>
          <a:ln w="9525">
            <a:solidFill>
              <a:srgbClr val="B8B2A7"/>
            </a:solidFill>
            <a:prstDash val="solid"/>
          </a:ln>
        </p:spPr>
      </p:sp>
      <p:sp>
        <p:nvSpPr>
          <p:cNvPr id="359" name="Shape 357"/>
          <p:cNvSpPr/>
          <p:nvPr/>
        </p:nvSpPr>
        <p:spPr>
          <a:xfrm>
            <a:off x="1005840" y="2029968"/>
            <a:ext cx="77724" cy="77724"/>
          </a:xfrm>
          <a:prstGeom prst="rect">
            <a:avLst/>
          </a:prstGeom>
          <a:solidFill>
            <a:srgbClr val="FFFFFF"/>
          </a:solidFill>
          <a:ln w="9525">
            <a:solidFill>
              <a:srgbClr val="B8B2A7"/>
            </a:solidFill>
            <a:prstDash val="solid"/>
          </a:ln>
        </p:spPr>
      </p:sp>
      <p:sp>
        <p:nvSpPr>
          <p:cNvPr id="360" name="Shape 358"/>
          <p:cNvSpPr/>
          <p:nvPr/>
        </p:nvSpPr>
        <p:spPr>
          <a:xfrm>
            <a:off x="1097280" y="2029968"/>
            <a:ext cx="77724" cy="77724"/>
          </a:xfrm>
          <a:prstGeom prst="rect">
            <a:avLst/>
          </a:prstGeom>
          <a:solidFill>
            <a:srgbClr val="2E2E2E"/>
          </a:solidFill>
          <a:ln w="9525">
            <a:solidFill>
              <a:srgbClr val="2E2E2E"/>
            </a:solidFill>
            <a:prstDash val="solid"/>
          </a:ln>
        </p:spPr>
      </p:sp>
      <p:sp>
        <p:nvSpPr>
          <p:cNvPr id="361" name="Shape 359"/>
          <p:cNvSpPr/>
          <p:nvPr/>
        </p:nvSpPr>
        <p:spPr>
          <a:xfrm>
            <a:off x="1188720" y="2029968"/>
            <a:ext cx="77724" cy="77724"/>
          </a:xfrm>
          <a:prstGeom prst="rect">
            <a:avLst/>
          </a:prstGeom>
          <a:solidFill>
            <a:srgbClr val="FFFFFF"/>
          </a:solidFill>
          <a:ln w="9525">
            <a:solidFill>
              <a:srgbClr val="B8B2A7"/>
            </a:solidFill>
            <a:prstDash val="solid"/>
          </a:ln>
        </p:spPr>
      </p:sp>
      <p:sp>
        <p:nvSpPr>
          <p:cNvPr id="362" name="Shape 360"/>
          <p:cNvSpPr/>
          <p:nvPr/>
        </p:nvSpPr>
        <p:spPr>
          <a:xfrm>
            <a:off x="1280160" y="2029968"/>
            <a:ext cx="77724" cy="77724"/>
          </a:xfrm>
          <a:prstGeom prst="rect">
            <a:avLst/>
          </a:prstGeom>
          <a:solidFill>
            <a:srgbClr val="2E2E2E"/>
          </a:solidFill>
          <a:ln w="9525">
            <a:solidFill>
              <a:srgbClr val="2E2E2E"/>
            </a:solidFill>
            <a:prstDash val="solid"/>
          </a:ln>
        </p:spPr>
      </p:sp>
      <p:sp>
        <p:nvSpPr>
          <p:cNvPr id="363" name="Shape 361"/>
          <p:cNvSpPr/>
          <p:nvPr/>
        </p:nvSpPr>
        <p:spPr>
          <a:xfrm>
            <a:off x="1371600" y="2029968"/>
            <a:ext cx="77724" cy="77724"/>
          </a:xfrm>
          <a:prstGeom prst="rect">
            <a:avLst/>
          </a:prstGeom>
          <a:solidFill>
            <a:srgbClr val="2E2E2E"/>
          </a:solidFill>
          <a:ln w="9525">
            <a:solidFill>
              <a:srgbClr val="2E2E2E"/>
            </a:solidFill>
            <a:prstDash val="solid"/>
          </a:ln>
        </p:spPr>
      </p:sp>
      <p:sp>
        <p:nvSpPr>
          <p:cNvPr id="364" name="Shape 362"/>
          <p:cNvSpPr/>
          <p:nvPr/>
        </p:nvSpPr>
        <p:spPr>
          <a:xfrm>
            <a:off x="1463040" y="2029968"/>
            <a:ext cx="77724" cy="77724"/>
          </a:xfrm>
          <a:prstGeom prst="rect">
            <a:avLst/>
          </a:prstGeom>
          <a:solidFill>
            <a:srgbClr val="FFFFFF"/>
          </a:solidFill>
          <a:ln w="9525">
            <a:solidFill>
              <a:srgbClr val="B8B2A7"/>
            </a:solidFill>
            <a:prstDash val="solid"/>
          </a:ln>
        </p:spPr>
      </p:sp>
      <p:sp>
        <p:nvSpPr>
          <p:cNvPr id="365" name="Shape 363"/>
          <p:cNvSpPr/>
          <p:nvPr/>
        </p:nvSpPr>
        <p:spPr>
          <a:xfrm>
            <a:off x="1554480" y="2029968"/>
            <a:ext cx="77724" cy="77724"/>
          </a:xfrm>
          <a:prstGeom prst="rect">
            <a:avLst/>
          </a:prstGeom>
          <a:solidFill>
            <a:srgbClr val="FFFFFF"/>
          </a:solidFill>
          <a:ln w="9525">
            <a:solidFill>
              <a:srgbClr val="B8B2A7"/>
            </a:solidFill>
            <a:prstDash val="solid"/>
          </a:ln>
        </p:spPr>
      </p:sp>
      <p:sp>
        <p:nvSpPr>
          <p:cNvPr id="366" name="Shape 364"/>
          <p:cNvSpPr/>
          <p:nvPr/>
        </p:nvSpPr>
        <p:spPr>
          <a:xfrm>
            <a:off x="1645920" y="2029968"/>
            <a:ext cx="77724" cy="77724"/>
          </a:xfrm>
          <a:prstGeom prst="rect">
            <a:avLst/>
          </a:prstGeom>
          <a:solidFill>
            <a:srgbClr val="2E2E2E"/>
          </a:solidFill>
          <a:ln w="9525">
            <a:solidFill>
              <a:srgbClr val="2E2E2E"/>
            </a:solidFill>
            <a:prstDash val="solid"/>
          </a:ln>
        </p:spPr>
      </p:sp>
      <p:sp>
        <p:nvSpPr>
          <p:cNvPr id="367" name="Shape 365"/>
          <p:cNvSpPr/>
          <p:nvPr/>
        </p:nvSpPr>
        <p:spPr>
          <a:xfrm>
            <a:off x="1737360" y="2029968"/>
            <a:ext cx="77724" cy="77724"/>
          </a:xfrm>
          <a:prstGeom prst="rect">
            <a:avLst/>
          </a:prstGeom>
          <a:solidFill>
            <a:srgbClr val="FFFFFF"/>
          </a:solidFill>
          <a:ln w="9525">
            <a:solidFill>
              <a:srgbClr val="B8B2A7"/>
            </a:solidFill>
            <a:prstDash val="solid"/>
          </a:ln>
        </p:spPr>
      </p:sp>
      <p:sp>
        <p:nvSpPr>
          <p:cNvPr id="368" name="Shape 366"/>
          <p:cNvSpPr/>
          <p:nvPr/>
        </p:nvSpPr>
        <p:spPr>
          <a:xfrm>
            <a:off x="1828800" y="2029968"/>
            <a:ext cx="77724" cy="77724"/>
          </a:xfrm>
          <a:prstGeom prst="rect">
            <a:avLst/>
          </a:prstGeom>
          <a:solidFill>
            <a:srgbClr val="FFFFFF"/>
          </a:solidFill>
          <a:ln w="9525">
            <a:solidFill>
              <a:srgbClr val="B8B2A7"/>
            </a:solidFill>
            <a:prstDash val="solid"/>
          </a:ln>
        </p:spPr>
      </p:sp>
      <p:sp>
        <p:nvSpPr>
          <p:cNvPr id="369" name="Shape 367"/>
          <p:cNvSpPr/>
          <p:nvPr/>
        </p:nvSpPr>
        <p:spPr>
          <a:xfrm>
            <a:off x="1920240" y="2029968"/>
            <a:ext cx="77724" cy="77724"/>
          </a:xfrm>
          <a:prstGeom prst="rect">
            <a:avLst/>
          </a:prstGeom>
          <a:solidFill>
            <a:srgbClr val="FFFFFF"/>
          </a:solidFill>
          <a:ln w="9525">
            <a:solidFill>
              <a:srgbClr val="B8B2A7"/>
            </a:solidFill>
            <a:prstDash val="solid"/>
          </a:ln>
        </p:spPr>
      </p:sp>
      <p:sp>
        <p:nvSpPr>
          <p:cNvPr id="370" name="Shape 368"/>
          <p:cNvSpPr/>
          <p:nvPr/>
        </p:nvSpPr>
        <p:spPr>
          <a:xfrm>
            <a:off x="2011680" y="2029968"/>
            <a:ext cx="77724" cy="77724"/>
          </a:xfrm>
          <a:prstGeom prst="rect">
            <a:avLst/>
          </a:prstGeom>
          <a:solidFill>
            <a:srgbClr val="2E2E2E"/>
          </a:solidFill>
          <a:ln w="9525">
            <a:solidFill>
              <a:srgbClr val="2E2E2E"/>
            </a:solidFill>
            <a:prstDash val="solid"/>
          </a:ln>
        </p:spPr>
      </p:sp>
      <p:sp>
        <p:nvSpPr>
          <p:cNvPr id="371" name="Shape 369"/>
          <p:cNvSpPr/>
          <p:nvPr/>
        </p:nvSpPr>
        <p:spPr>
          <a:xfrm>
            <a:off x="2103120" y="2029968"/>
            <a:ext cx="77724" cy="77724"/>
          </a:xfrm>
          <a:prstGeom prst="rect">
            <a:avLst/>
          </a:prstGeom>
          <a:solidFill>
            <a:srgbClr val="2E2E2E"/>
          </a:solidFill>
          <a:ln w="9525">
            <a:solidFill>
              <a:srgbClr val="2E2E2E"/>
            </a:solidFill>
            <a:prstDash val="solid"/>
          </a:ln>
        </p:spPr>
      </p:sp>
      <p:sp>
        <p:nvSpPr>
          <p:cNvPr id="372" name="Shape 370"/>
          <p:cNvSpPr/>
          <p:nvPr/>
        </p:nvSpPr>
        <p:spPr>
          <a:xfrm>
            <a:off x="2194560" y="2029968"/>
            <a:ext cx="77724" cy="77724"/>
          </a:xfrm>
          <a:prstGeom prst="rect">
            <a:avLst/>
          </a:prstGeom>
          <a:solidFill>
            <a:srgbClr val="2E2E2E"/>
          </a:solidFill>
          <a:ln w="9525">
            <a:solidFill>
              <a:srgbClr val="2E2E2E"/>
            </a:solidFill>
            <a:prstDash val="solid"/>
          </a:ln>
        </p:spPr>
      </p:sp>
      <p:sp>
        <p:nvSpPr>
          <p:cNvPr id="373" name="Shape 371"/>
          <p:cNvSpPr/>
          <p:nvPr/>
        </p:nvSpPr>
        <p:spPr>
          <a:xfrm>
            <a:off x="2286000" y="2029968"/>
            <a:ext cx="77724" cy="77724"/>
          </a:xfrm>
          <a:prstGeom prst="rect">
            <a:avLst/>
          </a:prstGeom>
          <a:solidFill>
            <a:srgbClr val="2E2E2E"/>
          </a:solidFill>
          <a:ln w="9525">
            <a:solidFill>
              <a:srgbClr val="2E2E2E"/>
            </a:solidFill>
            <a:prstDash val="solid"/>
          </a:ln>
        </p:spPr>
      </p:sp>
      <p:sp>
        <p:nvSpPr>
          <p:cNvPr id="374" name="Shape 372"/>
          <p:cNvSpPr/>
          <p:nvPr/>
        </p:nvSpPr>
        <p:spPr>
          <a:xfrm>
            <a:off x="2377440" y="2029968"/>
            <a:ext cx="77724" cy="77724"/>
          </a:xfrm>
          <a:prstGeom prst="rect">
            <a:avLst/>
          </a:prstGeom>
          <a:solidFill>
            <a:srgbClr val="2E2E2E"/>
          </a:solidFill>
          <a:ln w="9525">
            <a:solidFill>
              <a:srgbClr val="2E2E2E"/>
            </a:solidFill>
            <a:prstDash val="solid"/>
          </a:ln>
        </p:spPr>
      </p:sp>
      <p:sp>
        <p:nvSpPr>
          <p:cNvPr id="375" name="Shape 373"/>
          <p:cNvSpPr/>
          <p:nvPr/>
        </p:nvSpPr>
        <p:spPr>
          <a:xfrm>
            <a:off x="2468880" y="2029968"/>
            <a:ext cx="77724" cy="77724"/>
          </a:xfrm>
          <a:prstGeom prst="rect">
            <a:avLst/>
          </a:prstGeom>
          <a:solidFill>
            <a:srgbClr val="FFFFFF"/>
          </a:solidFill>
          <a:ln w="9525">
            <a:solidFill>
              <a:srgbClr val="B8B2A7"/>
            </a:solidFill>
            <a:prstDash val="solid"/>
          </a:ln>
        </p:spPr>
      </p:sp>
      <p:sp>
        <p:nvSpPr>
          <p:cNvPr id="376" name="Shape 374"/>
          <p:cNvSpPr/>
          <p:nvPr/>
        </p:nvSpPr>
        <p:spPr>
          <a:xfrm>
            <a:off x="2560320" y="2029968"/>
            <a:ext cx="77724" cy="77724"/>
          </a:xfrm>
          <a:prstGeom prst="rect">
            <a:avLst/>
          </a:prstGeom>
          <a:solidFill>
            <a:srgbClr val="FFFFFF"/>
          </a:solidFill>
          <a:ln w="9525">
            <a:solidFill>
              <a:srgbClr val="B8B2A7"/>
            </a:solidFill>
            <a:prstDash val="solid"/>
          </a:ln>
        </p:spPr>
      </p:sp>
      <p:sp>
        <p:nvSpPr>
          <p:cNvPr id="377" name="Shape 375"/>
          <p:cNvSpPr/>
          <p:nvPr/>
        </p:nvSpPr>
        <p:spPr>
          <a:xfrm>
            <a:off x="2651760" y="2029968"/>
            <a:ext cx="77724" cy="77724"/>
          </a:xfrm>
          <a:prstGeom prst="rect">
            <a:avLst/>
          </a:prstGeom>
          <a:solidFill>
            <a:srgbClr val="2E2E2E"/>
          </a:solidFill>
          <a:ln w="9525">
            <a:solidFill>
              <a:srgbClr val="2E2E2E"/>
            </a:solidFill>
            <a:prstDash val="solid"/>
          </a:ln>
        </p:spPr>
      </p:sp>
      <p:sp>
        <p:nvSpPr>
          <p:cNvPr id="378" name="Shape 376"/>
          <p:cNvSpPr/>
          <p:nvPr/>
        </p:nvSpPr>
        <p:spPr>
          <a:xfrm>
            <a:off x="2743200" y="2029968"/>
            <a:ext cx="77724" cy="77724"/>
          </a:xfrm>
          <a:prstGeom prst="rect">
            <a:avLst/>
          </a:prstGeom>
          <a:solidFill>
            <a:srgbClr val="FFFFFF"/>
          </a:solidFill>
          <a:ln w="9525">
            <a:solidFill>
              <a:srgbClr val="B8B2A7"/>
            </a:solidFill>
            <a:prstDash val="solid"/>
          </a:ln>
        </p:spPr>
      </p:sp>
      <p:sp>
        <p:nvSpPr>
          <p:cNvPr id="379" name="Shape 377"/>
          <p:cNvSpPr/>
          <p:nvPr/>
        </p:nvSpPr>
        <p:spPr>
          <a:xfrm>
            <a:off x="2834640" y="2029968"/>
            <a:ext cx="77724" cy="77724"/>
          </a:xfrm>
          <a:prstGeom prst="rect">
            <a:avLst/>
          </a:prstGeom>
          <a:solidFill>
            <a:srgbClr val="2E2E2E"/>
          </a:solidFill>
          <a:ln w="9525">
            <a:solidFill>
              <a:srgbClr val="2E2E2E"/>
            </a:solidFill>
            <a:prstDash val="solid"/>
          </a:ln>
        </p:spPr>
      </p:sp>
      <p:sp>
        <p:nvSpPr>
          <p:cNvPr id="380" name="Shape 378"/>
          <p:cNvSpPr/>
          <p:nvPr/>
        </p:nvSpPr>
        <p:spPr>
          <a:xfrm>
            <a:off x="2926080" y="2029968"/>
            <a:ext cx="77724" cy="77724"/>
          </a:xfrm>
          <a:prstGeom prst="rect">
            <a:avLst/>
          </a:prstGeom>
          <a:solidFill>
            <a:srgbClr val="2E2E2E"/>
          </a:solidFill>
          <a:ln w="9525">
            <a:solidFill>
              <a:srgbClr val="2E2E2E"/>
            </a:solidFill>
            <a:prstDash val="solid"/>
          </a:ln>
        </p:spPr>
      </p:sp>
      <p:sp>
        <p:nvSpPr>
          <p:cNvPr id="381" name="Shape 379"/>
          <p:cNvSpPr/>
          <p:nvPr/>
        </p:nvSpPr>
        <p:spPr>
          <a:xfrm>
            <a:off x="3017520" y="2029968"/>
            <a:ext cx="77724" cy="77724"/>
          </a:xfrm>
          <a:prstGeom prst="rect">
            <a:avLst/>
          </a:prstGeom>
          <a:solidFill>
            <a:srgbClr val="FFFFFF"/>
          </a:solidFill>
          <a:ln w="9525">
            <a:solidFill>
              <a:srgbClr val="B8B2A7"/>
            </a:solidFill>
            <a:prstDash val="solid"/>
          </a:ln>
        </p:spPr>
      </p:sp>
      <p:sp>
        <p:nvSpPr>
          <p:cNvPr id="382" name="Shape 380"/>
          <p:cNvSpPr/>
          <p:nvPr/>
        </p:nvSpPr>
        <p:spPr>
          <a:xfrm>
            <a:off x="3108960" y="2029968"/>
            <a:ext cx="77724" cy="77724"/>
          </a:xfrm>
          <a:prstGeom prst="rect">
            <a:avLst/>
          </a:prstGeom>
          <a:solidFill>
            <a:srgbClr val="2E2E2E"/>
          </a:solidFill>
          <a:ln w="9525">
            <a:solidFill>
              <a:srgbClr val="2E2E2E"/>
            </a:solidFill>
            <a:prstDash val="solid"/>
          </a:ln>
        </p:spPr>
      </p:sp>
      <p:sp>
        <p:nvSpPr>
          <p:cNvPr id="383" name="Shape 381"/>
          <p:cNvSpPr/>
          <p:nvPr/>
        </p:nvSpPr>
        <p:spPr>
          <a:xfrm>
            <a:off x="3200400" y="2029968"/>
            <a:ext cx="77724" cy="77724"/>
          </a:xfrm>
          <a:prstGeom prst="rect">
            <a:avLst/>
          </a:prstGeom>
          <a:solidFill>
            <a:srgbClr val="FFFFFF"/>
          </a:solidFill>
          <a:ln w="9525">
            <a:solidFill>
              <a:srgbClr val="B8B2A7"/>
            </a:solidFill>
            <a:prstDash val="solid"/>
          </a:ln>
        </p:spPr>
      </p:sp>
      <p:sp>
        <p:nvSpPr>
          <p:cNvPr id="384" name="Shape 382"/>
          <p:cNvSpPr/>
          <p:nvPr/>
        </p:nvSpPr>
        <p:spPr>
          <a:xfrm>
            <a:off x="3291840" y="2029968"/>
            <a:ext cx="77724" cy="77724"/>
          </a:xfrm>
          <a:prstGeom prst="rect">
            <a:avLst/>
          </a:prstGeom>
          <a:solidFill>
            <a:srgbClr val="2E2E2E"/>
          </a:solidFill>
          <a:ln w="9525">
            <a:solidFill>
              <a:srgbClr val="2E2E2E"/>
            </a:solidFill>
            <a:prstDash val="solid"/>
          </a:ln>
        </p:spPr>
      </p:sp>
      <p:sp>
        <p:nvSpPr>
          <p:cNvPr id="385" name="Shape 383"/>
          <p:cNvSpPr/>
          <p:nvPr/>
        </p:nvSpPr>
        <p:spPr>
          <a:xfrm>
            <a:off x="3383280" y="2029968"/>
            <a:ext cx="77724" cy="77724"/>
          </a:xfrm>
          <a:prstGeom prst="rect">
            <a:avLst/>
          </a:prstGeom>
          <a:solidFill>
            <a:srgbClr val="FFFFFF"/>
          </a:solidFill>
          <a:ln w="9525">
            <a:solidFill>
              <a:srgbClr val="B8B2A7"/>
            </a:solidFill>
            <a:prstDash val="solid"/>
          </a:ln>
        </p:spPr>
      </p:sp>
      <p:sp>
        <p:nvSpPr>
          <p:cNvPr id="386" name="Shape 384"/>
          <p:cNvSpPr/>
          <p:nvPr/>
        </p:nvSpPr>
        <p:spPr>
          <a:xfrm>
            <a:off x="3474720" y="2029968"/>
            <a:ext cx="77724" cy="77724"/>
          </a:xfrm>
          <a:prstGeom prst="rect">
            <a:avLst/>
          </a:prstGeom>
          <a:solidFill>
            <a:srgbClr val="2E2E2E"/>
          </a:solidFill>
          <a:ln w="9525">
            <a:solidFill>
              <a:srgbClr val="2E2E2E"/>
            </a:solidFill>
            <a:prstDash val="solid"/>
          </a:ln>
        </p:spPr>
      </p:sp>
      <p:sp>
        <p:nvSpPr>
          <p:cNvPr id="387" name="Shape 385"/>
          <p:cNvSpPr/>
          <p:nvPr/>
        </p:nvSpPr>
        <p:spPr>
          <a:xfrm>
            <a:off x="3566160" y="2029968"/>
            <a:ext cx="77724" cy="77724"/>
          </a:xfrm>
          <a:prstGeom prst="rect">
            <a:avLst/>
          </a:prstGeom>
          <a:solidFill>
            <a:srgbClr val="2E2E2E"/>
          </a:solidFill>
          <a:ln w="9525">
            <a:solidFill>
              <a:srgbClr val="2E2E2E"/>
            </a:solidFill>
            <a:prstDash val="solid"/>
          </a:ln>
        </p:spPr>
      </p:sp>
      <p:sp>
        <p:nvSpPr>
          <p:cNvPr id="388" name="Shape 386"/>
          <p:cNvSpPr/>
          <p:nvPr/>
        </p:nvSpPr>
        <p:spPr>
          <a:xfrm>
            <a:off x="3657600" y="2029968"/>
            <a:ext cx="77724" cy="77724"/>
          </a:xfrm>
          <a:prstGeom prst="rect">
            <a:avLst/>
          </a:prstGeom>
          <a:solidFill>
            <a:srgbClr val="FFFFFF"/>
          </a:solidFill>
          <a:ln w="9525">
            <a:solidFill>
              <a:srgbClr val="B8B2A7"/>
            </a:solidFill>
            <a:prstDash val="solid"/>
          </a:ln>
        </p:spPr>
      </p:sp>
      <p:sp>
        <p:nvSpPr>
          <p:cNvPr id="389" name="Shape 387"/>
          <p:cNvSpPr/>
          <p:nvPr/>
        </p:nvSpPr>
        <p:spPr>
          <a:xfrm>
            <a:off x="3749040" y="2029968"/>
            <a:ext cx="77724" cy="77724"/>
          </a:xfrm>
          <a:prstGeom prst="rect">
            <a:avLst/>
          </a:prstGeom>
          <a:solidFill>
            <a:srgbClr val="FFFFFF"/>
          </a:solidFill>
          <a:ln w="9525">
            <a:solidFill>
              <a:srgbClr val="B8B2A7"/>
            </a:solidFill>
            <a:prstDash val="solid"/>
          </a:ln>
        </p:spPr>
      </p:sp>
      <p:sp>
        <p:nvSpPr>
          <p:cNvPr id="390" name="Shape 388"/>
          <p:cNvSpPr/>
          <p:nvPr/>
        </p:nvSpPr>
        <p:spPr>
          <a:xfrm>
            <a:off x="3840480" y="2029968"/>
            <a:ext cx="77724" cy="77724"/>
          </a:xfrm>
          <a:prstGeom prst="rect">
            <a:avLst/>
          </a:prstGeom>
          <a:solidFill>
            <a:srgbClr val="FFFFFF"/>
          </a:solidFill>
          <a:ln w="9525">
            <a:solidFill>
              <a:srgbClr val="B8B2A7"/>
            </a:solidFill>
            <a:prstDash val="solid"/>
          </a:ln>
        </p:spPr>
      </p:sp>
      <p:sp>
        <p:nvSpPr>
          <p:cNvPr id="391" name="Shape 389"/>
          <p:cNvSpPr/>
          <p:nvPr/>
        </p:nvSpPr>
        <p:spPr>
          <a:xfrm>
            <a:off x="3931920" y="2029968"/>
            <a:ext cx="77724" cy="77724"/>
          </a:xfrm>
          <a:prstGeom prst="rect">
            <a:avLst/>
          </a:prstGeom>
          <a:solidFill>
            <a:srgbClr val="FFFFFF"/>
          </a:solidFill>
          <a:ln w="9525">
            <a:solidFill>
              <a:srgbClr val="B8B2A7"/>
            </a:solidFill>
            <a:prstDash val="solid"/>
          </a:ln>
        </p:spPr>
      </p:sp>
      <p:sp>
        <p:nvSpPr>
          <p:cNvPr id="392" name="Shape 390"/>
          <p:cNvSpPr/>
          <p:nvPr/>
        </p:nvSpPr>
        <p:spPr>
          <a:xfrm>
            <a:off x="4023360" y="2029968"/>
            <a:ext cx="77724" cy="77724"/>
          </a:xfrm>
          <a:prstGeom prst="rect">
            <a:avLst/>
          </a:prstGeom>
          <a:solidFill>
            <a:srgbClr val="FFFFFF"/>
          </a:solidFill>
          <a:ln w="9525">
            <a:solidFill>
              <a:srgbClr val="B8B2A7"/>
            </a:solidFill>
            <a:prstDash val="solid"/>
          </a:ln>
        </p:spPr>
      </p:sp>
      <p:sp>
        <p:nvSpPr>
          <p:cNvPr id="393" name="Shape 391"/>
          <p:cNvSpPr/>
          <p:nvPr/>
        </p:nvSpPr>
        <p:spPr>
          <a:xfrm>
            <a:off x="4114800" y="2029968"/>
            <a:ext cx="77724" cy="77724"/>
          </a:xfrm>
          <a:prstGeom prst="rect">
            <a:avLst/>
          </a:prstGeom>
          <a:solidFill>
            <a:srgbClr val="2E2E2E"/>
          </a:solidFill>
          <a:ln w="9525">
            <a:solidFill>
              <a:srgbClr val="2E2E2E"/>
            </a:solidFill>
            <a:prstDash val="solid"/>
          </a:ln>
        </p:spPr>
      </p:sp>
      <p:sp>
        <p:nvSpPr>
          <p:cNvPr id="394" name="Shape 392"/>
          <p:cNvSpPr/>
          <p:nvPr/>
        </p:nvSpPr>
        <p:spPr>
          <a:xfrm>
            <a:off x="4206240" y="2029968"/>
            <a:ext cx="77724" cy="77724"/>
          </a:xfrm>
          <a:prstGeom prst="rect">
            <a:avLst/>
          </a:prstGeom>
          <a:solidFill>
            <a:srgbClr val="2E2E2E"/>
          </a:solidFill>
          <a:ln w="9525">
            <a:solidFill>
              <a:srgbClr val="2E2E2E"/>
            </a:solidFill>
            <a:prstDash val="solid"/>
          </a:ln>
        </p:spPr>
      </p:sp>
      <p:sp>
        <p:nvSpPr>
          <p:cNvPr id="395" name="Shape 393"/>
          <p:cNvSpPr/>
          <p:nvPr/>
        </p:nvSpPr>
        <p:spPr>
          <a:xfrm>
            <a:off x="4297680" y="2029968"/>
            <a:ext cx="77724" cy="77724"/>
          </a:xfrm>
          <a:prstGeom prst="rect">
            <a:avLst/>
          </a:prstGeom>
          <a:solidFill>
            <a:srgbClr val="2E2E2E"/>
          </a:solidFill>
          <a:ln w="9525">
            <a:solidFill>
              <a:srgbClr val="2E2E2E"/>
            </a:solidFill>
            <a:prstDash val="solid"/>
          </a:ln>
        </p:spPr>
      </p:sp>
      <p:sp>
        <p:nvSpPr>
          <p:cNvPr id="396" name="Shape 394"/>
          <p:cNvSpPr/>
          <p:nvPr/>
        </p:nvSpPr>
        <p:spPr>
          <a:xfrm>
            <a:off x="4389120" y="2029968"/>
            <a:ext cx="77724" cy="77724"/>
          </a:xfrm>
          <a:prstGeom prst="rect">
            <a:avLst/>
          </a:prstGeom>
          <a:solidFill>
            <a:srgbClr val="2E2E2E"/>
          </a:solidFill>
          <a:ln w="9525">
            <a:solidFill>
              <a:srgbClr val="2E2E2E"/>
            </a:solidFill>
            <a:prstDash val="solid"/>
          </a:ln>
        </p:spPr>
      </p:sp>
      <p:sp>
        <p:nvSpPr>
          <p:cNvPr id="397" name="Shape 395"/>
          <p:cNvSpPr/>
          <p:nvPr/>
        </p:nvSpPr>
        <p:spPr>
          <a:xfrm>
            <a:off x="4480560" y="2029968"/>
            <a:ext cx="77724" cy="77724"/>
          </a:xfrm>
          <a:prstGeom prst="rect">
            <a:avLst/>
          </a:prstGeom>
          <a:solidFill>
            <a:srgbClr val="FFFFFF"/>
          </a:solidFill>
          <a:ln w="9525">
            <a:solidFill>
              <a:srgbClr val="B8B2A7"/>
            </a:solidFill>
            <a:prstDash val="solid"/>
          </a:ln>
        </p:spPr>
      </p:sp>
      <p:sp>
        <p:nvSpPr>
          <p:cNvPr id="398" name="Shape 396"/>
          <p:cNvSpPr/>
          <p:nvPr/>
        </p:nvSpPr>
        <p:spPr>
          <a:xfrm>
            <a:off x="4572000" y="2029968"/>
            <a:ext cx="77724" cy="77724"/>
          </a:xfrm>
          <a:prstGeom prst="rect">
            <a:avLst/>
          </a:prstGeom>
          <a:solidFill>
            <a:srgbClr val="FFFFFF"/>
          </a:solidFill>
          <a:ln w="9525">
            <a:solidFill>
              <a:srgbClr val="B8B2A7"/>
            </a:solidFill>
            <a:prstDash val="solid"/>
          </a:ln>
        </p:spPr>
      </p:sp>
      <p:sp>
        <p:nvSpPr>
          <p:cNvPr id="399" name="Shape 397"/>
          <p:cNvSpPr/>
          <p:nvPr/>
        </p:nvSpPr>
        <p:spPr>
          <a:xfrm>
            <a:off x="4663440" y="2029968"/>
            <a:ext cx="77724" cy="77724"/>
          </a:xfrm>
          <a:prstGeom prst="rect">
            <a:avLst/>
          </a:prstGeom>
          <a:solidFill>
            <a:srgbClr val="FFFFFF"/>
          </a:solidFill>
          <a:ln w="9525">
            <a:solidFill>
              <a:srgbClr val="B8B2A7"/>
            </a:solidFill>
            <a:prstDash val="solid"/>
          </a:ln>
        </p:spPr>
      </p:sp>
      <p:sp>
        <p:nvSpPr>
          <p:cNvPr id="400" name="Shape 398"/>
          <p:cNvSpPr/>
          <p:nvPr/>
        </p:nvSpPr>
        <p:spPr>
          <a:xfrm>
            <a:off x="4754880" y="2029968"/>
            <a:ext cx="77724" cy="77724"/>
          </a:xfrm>
          <a:prstGeom prst="rect">
            <a:avLst/>
          </a:prstGeom>
          <a:solidFill>
            <a:srgbClr val="2E2E2E"/>
          </a:solidFill>
          <a:ln w="9525">
            <a:solidFill>
              <a:srgbClr val="2E2E2E"/>
            </a:solidFill>
            <a:prstDash val="solid"/>
          </a:ln>
        </p:spPr>
      </p:sp>
      <p:sp>
        <p:nvSpPr>
          <p:cNvPr id="401" name="Shape 399"/>
          <p:cNvSpPr/>
          <p:nvPr/>
        </p:nvSpPr>
        <p:spPr>
          <a:xfrm>
            <a:off x="4846320" y="2029968"/>
            <a:ext cx="77724" cy="77724"/>
          </a:xfrm>
          <a:prstGeom prst="rect">
            <a:avLst/>
          </a:prstGeom>
          <a:solidFill>
            <a:srgbClr val="FFFFFF"/>
          </a:solidFill>
          <a:ln w="9525">
            <a:solidFill>
              <a:srgbClr val="B8B2A7"/>
            </a:solidFill>
            <a:prstDash val="solid"/>
          </a:ln>
        </p:spPr>
      </p:sp>
      <p:sp>
        <p:nvSpPr>
          <p:cNvPr id="402" name="Shape 400"/>
          <p:cNvSpPr/>
          <p:nvPr/>
        </p:nvSpPr>
        <p:spPr>
          <a:xfrm>
            <a:off x="4937760" y="2029968"/>
            <a:ext cx="77724" cy="77724"/>
          </a:xfrm>
          <a:prstGeom prst="rect">
            <a:avLst/>
          </a:prstGeom>
          <a:solidFill>
            <a:srgbClr val="FFFFFF"/>
          </a:solidFill>
          <a:ln w="9525">
            <a:solidFill>
              <a:srgbClr val="B8B2A7"/>
            </a:solidFill>
            <a:prstDash val="solid"/>
          </a:ln>
        </p:spPr>
      </p:sp>
      <p:sp>
        <p:nvSpPr>
          <p:cNvPr id="403" name="Shape 401"/>
          <p:cNvSpPr/>
          <p:nvPr/>
        </p:nvSpPr>
        <p:spPr>
          <a:xfrm>
            <a:off x="5029200" y="2029968"/>
            <a:ext cx="77724" cy="77724"/>
          </a:xfrm>
          <a:prstGeom prst="rect">
            <a:avLst/>
          </a:prstGeom>
          <a:solidFill>
            <a:srgbClr val="FFFFFF"/>
          </a:solidFill>
          <a:ln w="9525">
            <a:solidFill>
              <a:srgbClr val="B8B2A7"/>
            </a:solidFill>
            <a:prstDash val="solid"/>
          </a:ln>
        </p:spPr>
      </p:sp>
      <p:sp>
        <p:nvSpPr>
          <p:cNvPr id="404" name="Shape 402"/>
          <p:cNvSpPr/>
          <p:nvPr/>
        </p:nvSpPr>
        <p:spPr>
          <a:xfrm>
            <a:off x="5120640" y="2029968"/>
            <a:ext cx="77724" cy="77724"/>
          </a:xfrm>
          <a:prstGeom prst="rect">
            <a:avLst/>
          </a:prstGeom>
          <a:solidFill>
            <a:srgbClr val="2E2E2E"/>
          </a:solidFill>
          <a:ln w="9525">
            <a:solidFill>
              <a:srgbClr val="2E2E2E"/>
            </a:solidFill>
            <a:prstDash val="solid"/>
          </a:ln>
        </p:spPr>
      </p:sp>
      <p:sp>
        <p:nvSpPr>
          <p:cNvPr id="405" name="Shape 403"/>
          <p:cNvSpPr/>
          <p:nvPr/>
        </p:nvSpPr>
        <p:spPr>
          <a:xfrm>
            <a:off x="5212080" y="2029968"/>
            <a:ext cx="77724" cy="77724"/>
          </a:xfrm>
          <a:prstGeom prst="rect">
            <a:avLst/>
          </a:prstGeom>
          <a:solidFill>
            <a:srgbClr val="2E2E2E"/>
          </a:solidFill>
          <a:ln w="9525">
            <a:solidFill>
              <a:srgbClr val="2E2E2E"/>
            </a:solidFill>
            <a:prstDash val="solid"/>
          </a:ln>
        </p:spPr>
      </p:sp>
      <p:sp>
        <p:nvSpPr>
          <p:cNvPr id="406" name="Shape 404"/>
          <p:cNvSpPr/>
          <p:nvPr/>
        </p:nvSpPr>
        <p:spPr>
          <a:xfrm>
            <a:off x="5303520" y="2029968"/>
            <a:ext cx="77724" cy="77724"/>
          </a:xfrm>
          <a:prstGeom prst="rect">
            <a:avLst/>
          </a:prstGeom>
          <a:solidFill>
            <a:srgbClr val="2E2E2E"/>
          </a:solidFill>
          <a:ln w="9525">
            <a:solidFill>
              <a:srgbClr val="2E2E2E"/>
            </a:solidFill>
            <a:prstDash val="solid"/>
          </a:ln>
        </p:spPr>
      </p:sp>
      <p:sp>
        <p:nvSpPr>
          <p:cNvPr id="407" name="Shape 405"/>
          <p:cNvSpPr/>
          <p:nvPr/>
        </p:nvSpPr>
        <p:spPr>
          <a:xfrm>
            <a:off x="5394960" y="2029968"/>
            <a:ext cx="77724" cy="77724"/>
          </a:xfrm>
          <a:prstGeom prst="rect">
            <a:avLst/>
          </a:prstGeom>
          <a:solidFill>
            <a:srgbClr val="FFFFFF"/>
          </a:solidFill>
          <a:ln w="9525">
            <a:solidFill>
              <a:srgbClr val="B8B2A7"/>
            </a:solidFill>
            <a:prstDash val="solid"/>
          </a:ln>
        </p:spPr>
      </p:sp>
      <p:sp>
        <p:nvSpPr>
          <p:cNvPr id="408" name="Shape 406"/>
          <p:cNvSpPr/>
          <p:nvPr/>
        </p:nvSpPr>
        <p:spPr>
          <a:xfrm>
            <a:off x="5486400" y="2029968"/>
            <a:ext cx="77724" cy="77724"/>
          </a:xfrm>
          <a:prstGeom prst="rect">
            <a:avLst/>
          </a:prstGeom>
          <a:solidFill>
            <a:srgbClr val="2E2E2E"/>
          </a:solidFill>
          <a:ln w="9525">
            <a:solidFill>
              <a:srgbClr val="2E2E2E"/>
            </a:solidFill>
            <a:prstDash val="solid"/>
          </a:ln>
        </p:spPr>
      </p:sp>
      <p:sp>
        <p:nvSpPr>
          <p:cNvPr id="409" name="Shape 407"/>
          <p:cNvSpPr/>
          <p:nvPr/>
        </p:nvSpPr>
        <p:spPr>
          <a:xfrm>
            <a:off x="5577840" y="2029968"/>
            <a:ext cx="77724" cy="77724"/>
          </a:xfrm>
          <a:prstGeom prst="rect">
            <a:avLst/>
          </a:prstGeom>
          <a:solidFill>
            <a:srgbClr val="2E2E2E"/>
          </a:solidFill>
          <a:ln w="9525">
            <a:solidFill>
              <a:srgbClr val="2E2E2E"/>
            </a:solidFill>
            <a:prstDash val="solid"/>
          </a:ln>
        </p:spPr>
      </p:sp>
      <p:sp>
        <p:nvSpPr>
          <p:cNvPr id="410" name="Shape 408"/>
          <p:cNvSpPr/>
          <p:nvPr/>
        </p:nvSpPr>
        <p:spPr>
          <a:xfrm>
            <a:off x="5669280" y="2029968"/>
            <a:ext cx="77724" cy="77724"/>
          </a:xfrm>
          <a:prstGeom prst="rect">
            <a:avLst/>
          </a:prstGeom>
          <a:solidFill>
            <a:srgbClr val="2E2E2E"/>
          </a:solidFill>
          <a:ln w="9525">
            <a:solidFill>
              <a:srgbClr val="2E2E2E"/>
            </a:solidFill>
            <a:prstDash val="solid"/>
          </a:ln>
        </p:spPr>
      </p:sp>
      <p:sp>
        <p:nvSpPr>
          <p:cNvPr id="411" name="Shape 409"/>
          <p:cNvSpPr/>
          <p:nvPr/>
        </p:nvSpPr>
        <p:spPr>
          <a:xfrm>
            <a:off x="5760720" y="2029968"/>
            <a:ext cx="77724" cy="77724"/>
          </a:xfrm>
          <a:prstGeom prst="rect">
            <a:avLst/>
          </a:prstGeom>
          <a:solidFill>
            <a:srgbClr val="2E2E2E"/>
          </a:solidFill>
          <a:ln w="9525">
            <a:solidFill>
              <a:srgbClr val="2E2E2E"/>
            </a:solidFill>
            <a:prstDash val="solid"/>
          </a:ln>
        </p:spPr>
      </p:sp>
      <p:sp>
        <p:nvSpPr>
          <p:cNvPr id="412" name="Shape 410"/>
          <p:cNvSpPr/>
          <p:nvPr/>
        </p:nvSpPr>
        <p:spPr>
          <a:xfrm>
            <a:off x="5852160" y="2029968"/>
            <a:ext cx="77724" cy="77724"/>
          </a:xfrm>
          <a:prstGeom prst="rect">
            <a:avLst/>
          </a:prstGeom>
          <a:solidFill>
            <a:srgbClr val="2E2E2E"/>
          </a:solidFill>
          <a:ln w="9525">
            <a:solidFill>
              <a:srgbClr val="2E2E2E"/>
            </a:solidFill>
            <a:prstDash val="solid"/>
          </a:ln>
        </p:spPr>
      </p:sp>
      <p:sp>
        <p:nvSpPr>
          <p:cNvPr id="413" name="Shape 411"/>
          <p:cNvSpPr/>
          <p:nvPr/>
        </p:nvSpPr>
        <p:spPr>
          <a:xfrm>
            <a:off x="5943600" y="2029968"/>
            <a:ext cx="77724" cy="77724"/>
          </a:xfrm>
          <a:prstGeom prst="rect">
            <a:avLst/>
          </a:prstGeom>
          <a:solidFill>
            <a:srgbClr val="2E2E2E"/>
          </a:solidFill>
          <a:ln w="9525">
            <a:solidFill>
              <a:srgbClr val="2E2E2E"/>
            </a:solidFill>
            <a:prstDash val="solid"/>
          </a:ln>
        </p:spPr>
      </p:sp>
      <p:sp>
        <p:nvSpPr>
          <p:cNvPr id="414" name="Shape 412"/>
          <p:cNvSpPr/>
          <p:nvPr/>
        </p:nvSpPr>
        <p:spPr>
          <a:xfrm>
            <a:off x="6035040" y="2029968"/>
            <a:ext cx="77724" cy="77724"/>
          </a:xfrm>
          <a:prstGeom prst="rect">
            <a:avLst/>
          </a:prstGeom>
          <a:solidFill>
            <a:srgbClr val="FFFFFF"/>
          </a:solidFill>
          <a:ln w="9525">
            <a:solidFill>
              <a:srgbClr val="B8B2A7"/>
            </a:solidFill>
            <a:prstDash val="solid"/>
          </a:ln>
        </p:spPr>
      </p:sp>
      <p:sp>
        <p:nvSpPr>
          <p:cNvPr id="415" name="Shape 413"/>
          <p:cNvSpPr/>
          <p:nvPr/>
        </p:nvSpPr>
        <p:spPr>
          <a:xfrm>
            <a:off x="6126480" y="2029968"/>
            <a:ext cx="77724" cy="77724"/>
          </a:xfrm>
          <a:prstGeom prst="rect">
            <a:avLst/>
          </a:prstGeom>
          <a:solidFill>
            <a:srgbClr val="FFFFFF"/>
          </a:solidFill>
          <a:ln w="9525">
            <a:solidFill>
              <a:srgbClr val="B8B2A7"/>
            </a:solidFill>
            <a:prstDash val="solid"/>
          </a:ln>
        </p:spPr>
      </p:sp>
      <p:sp>
        <p:nvSpPr>
          <p:cNvPr id="416" name="Shape 414"/>
          <p:cNvSpPr/>
          <p:nvPr/>
        </p:nvSpPr>
        <p:spPr>
          <a:xfrm>
            <a:off x="6217920" y="2029968"/>
            <a:ext cx="77724" cy="77724"/>
          </a:xfrm>
          <a:prstGeom prst="rect">
            <a:avLst/>
          </a:prstGeom>
          <a:solidFill>
            <a:srgbClr val="2E2E2E"/>
          </a:solidFill>
          <a:ln w="9525">
            <a:solidFill>
              <a:srgbClr val="2E2E2E"/>
            </a:solidFill>
            <a:prstDash val="solid"/>
          </a:ln>
        </p:spPr>
      </p:sp>
      <p:sp>
        <p:nvSpPr>
          <p:cNvPr id="417" name="Shape 415"/>
          <p:cNvSpPr/>
          <p:nvPr/>
        </p:nvSpPr>
        <p:spPr>
          <a:xfrm>
            <a:off x="6309360" y="2029968"/>
            <a:ext cx="77724" cy="77724"/>
          </a:xfrm>
          <a:prstGeom prst="rect">
            <a:avLst/>
          </a:prstGeom>
          <a:solidFill>
            <a:srgbClr val="FFFFFF"/>
          </a:solidFill>
          <a:ln w="9525">
            <a:solidFill>
              <a:srgbClr val="B8B2A7"/>
            </a:solidFill>
            <a:prstDash val="solid"/>
          </a:ln>
        </p:spPr>
      </p:sp>
      <p:sp>
        <p:nvSpPr>
          <p:cNvPr id="418" name="Shape 416"/>
          <p:cNvSpPr/>
          <p:nvPr/>
        </p:nvSpPr>
        <p:spPr>
          <a:xfrm>
            <a:off x="6400800" y="2029968"/>
            <a:ext cx="77724" cy="77724"/>
          </a:xfrm>
          <a:prstGeom prst="rect">
            <a:avLst/>
          </a:prstGeom>
          <a:solidFill>
            <a:srgbClr val="2E2E2E"/>
          </a:solidFill>
          <a:ln w="9525">
            <a:solidFill>
              <a:srgbClr val="2E2E2E"/>
            </a:solidFill>
            <a:prstDash val="solid"/>
          </a:ln>
        </p:spPr>
      </p:sp>
      <p:sp>
        <p:nvSpPr>
          <p:cNvPr id="419" name="Shape 417"/>
          <p:cNvSpPr/>
          <p:nvPr/>
        </p:nvSpPr>
        <p:spPr>
          <a:xfrm>
            <a:off x="6492240" y="2029968"/>
            <a:ext cx="77724" cy="77724"/>
          </a:xfrm>
          <a:prstGeom prst="rect">
            <a:avLst/>
          </a:prstGeom>
          <a:solidFill>
            <a:srgbClr val="2E2E2E"/>
          </a:solidFill>
          <a:ln w="9525">
            <a:solidFill>
              <a:srgbClr val="2E2E2E"/>
            </a:solidFill>
            <a:prstDash val="solid"/>
          </a:ln>
        </p:spPr>
      </p:sp>
      <p:sp>
        <p:nvSpPr>
          <p:cNvPr id="420" name="Shape 418"/>
          <p:cNvSpPr/>
          <p:nvPr/>
        </p:nvSpPr>
        <p:spPr>
          <a:xfrm>
            <a:off x="6583680" y="2029968"/>
            <a:ext cx="77724" cy="77724"/>
          </a:xfrm>
          <a:prstGeom prst="rect">
            <a:avLst/>
          </a:prstGeom>
          <a:solidFill>
            <a:srgbClr val="FFFFFF"/>
          </a:solidFill>
          <a:ln w="9525">
            <a:solidFill>
              <a:srgbClr val="B8B2A7"/>
            </a:solidFill>
            <a:prstDash val="solid"/>
          </a:ln>
        </p:spPr>
      </p:sp>
      <p:sp>
        <p:nvSpPr>
          <p:cNvPr id="421" name="Shape 419"/>
          <p:cNvSpPr/>
          <p:nvPr/>
        </p:nvSpPr>
        <p:spPr>
          <a:xfrm>
            <a:off x="6675120" y="2029968"/>
            <a:ext cx="77724" cy="77724"/>
          </a:xfrm>
          <a:prstGeom prst="rect">
            <a:avLst/>
          </a:prstGeom>
          <a:solidFill>
            <a:srgbClr val="2E2E2E"/>
          </a:solidFill>
          <a:ln w="9525">
            <a:solidFill>
              <a:srgbClr val="2E2E2E"/>
            </a:solidFill>
            <a:prstDash val="solid"/>
          </a:ln>
        </p:spPr>
      </p:sp>
      <p:sp>
        <p:nvSpPr>
          <p:cNvPr id="422" name="Shape 420"/>
          <p:cNvSpPr/>
          <p:nvPr/>
        </p:nvSpPr>
        <p:spPr>
          <a:xfrm>
            <a:off x="6766560" y="2029968"/>
            <a:ext cx="77724" cy="77724"/>
          </a:xfrm>
          <a:prstGeom prst="rect">
            <a:avLst/>
          </a:prstGeom>
          <a:solidFill>
            <a:srgbClr val="FFFFFF"/>
          </a:solidFill>
          <a:ln w="9525">
            <a:solidFill>
              <a:srgbClr val="B8B2A7"/>
            </a:solidFill>
            <a:prstDash val="solid"/>
          </a:ln>
        </p:spPr>
      </p:sp>
      <p:sp>
        <p:nvSpPr>
          <p:cNvPr id="423" name="Shape 421"/>
          <p:cNvSpPr/>
          <p:nvPr/>
        </p:nvSpPr>
        <p:spPr>
          <a:xfrm>
            <a:off x="6858000" y="2029968"/>
            <a:ext cx="77724" cy="77724"/>
          </a:xfrm>
          <a:prstGeom prst="rect">
            <a:avLst/>
          </a:prstGeom>
          <a:solidFill>
            <a:srgbClr val="2E2E2E"/>
          </a:solidFill>
          <a:ln w="9525">
            <a:solidFill>
              <a:srgbClr val="2E2E2E"/>
            </a:solidFill>
            <a:prstDash val="solid"/>
          </a:ln>
        </p:spPr>
      </p:sp>
      <p:sp>
        <p:nvSpPr>
          <p:cNvPr id="424" name="Shape 422"/>
          <p:cNvSpPr/>
          <p:nvPr/>
        </p:nvSpPr>
        <p:spPr>
          <a:xfrm>
            <a:off x="6949440" y="2029968"/>
            <a:ext cx="77724" cy="77724"/>
          </a:xfrm>
          <a:prstGeom prst="rect">
            <a:avLst/>
          </a:prstGeom>
          <a:solidFill>
            <a:srgbClr val="FFFFFF"/>
          </a:solidFill>
          <a:ln w="9525">
            <a:solidFill>
              <a:srgbClr val="B8B2A7"/>
            </a:solidFill>
            <a:prstDash val="solid"/>
          </a:ln>
        </p:spPr>
      </p:sp>
      <p:sp>
        <p:nvSpPr>
          <p:cNvPr id="425" name="Shape 423"/>
          <p:cNvSpPr/>
          <p:nvPr/>
        </p:nvSpPr>
        <p:spPr>
          <a:xfrm>
            <a:off x="7040880" y="2029968"/>
            <a:ext cx="77724" cy="77724"/>
          </a:xfrm>
          <a:prstGeom prst="rect">
            <a:avLst/>
          </a:prstGeom>
          <a:solidFill>
            <a:srgbClr val="2E2E2E"/>
          </a:solidFill>
          <a:ln w="9525">
            <a:solidFill>
              <a:srgbClr val="2E2E2E"/>
            </a:solidFill>
            <a:prstDash val="solid"/>
          </a:ln>
        </p:spPr>
      </p:sp>
      <p:sp>
        <p:nvSpPr>
          <p:cNvPr id="426" name="Shape 424"/>
          <p:cNvSpPr/>
          <p:nvPr/>
        </p:nvSpPr>
        <p:spPr>
          <a:xfrm>
            <a:off x="7132320" y="2029968"/>
            <a:ext cx="77724" cy="77724"/>
          </a:xfrm>
          <a:prstGeom prst="rect">
            <a:avLst/>
          </a:prstGeom>
          <a:solidFill>
            <a:srgbClr val="2E2E2E"/>
          </a:solidFill>
          <a:ln w="9525">
            <a:solidFill>
              <a:srgbClr val="2E2E2E"/>
            </a:solidFill>
            <a:prstDash val="solid"/>
          </a:ln>
        </p:spPr>
      </p:sp>
      <p:sp>
        <p:nvSpPr>
          <p:cNvPr id="427" name="Shape 425"/>
          <p:cNvSpPr/>
          <p:nvPr/>
        </p:nvSpPr>
        <p:spPr>
          <a:xfrm>
            <a:off x="7223760" y="2029968"/>
            <a:ext cx="77724" cy="77724"/>
          </a:xfrm>
          <a:prstGeom prst="rect">
            <a:avLst/>
          </a:prstGeom>
          <a:solidFill>
            <a:srgbClr val="FFFFFF"/>
          </a:solidFill>
          <a:ln w="9525">
            <a:solidFill>
              <a:srgbClr val="B8B2A7"/>
            </a:solidFill>
            <a:prstDash val="solid"/>
          </a:ln>
        </p:spPr>
      </p:sp>
      <p:sp>
        <p:nvSpPr>
          <p:cNvPr id="428" name="Shape 426"/>
          <p:cNvSpPr/>
          <p:nvPr/>
        </p:nvSpPr>
        <p:spPr>
          <a:xfrm>
            <a:off x="7315200" y="2029968"/>
            <a:ext cx="77724" cy="77724"/>
          </a:xfrm>
          <a:prstGeom prst="rect">
            <a:avLst/>
          </a:prstGeom>
          <a:solidFill>
            <a:srgbClr val="FFFFFF"/>
          </a:solidFill>
          <a:ln w="9525">
            <a:solidFill>
              <a:srgbClr val="B8B2A7"/>
            </a:solidFill>
            <a:prstDash val="solid"/>
          </a:ln>
        </p:spPr>
      </p:sp>
      <p:sp>
        <p:nvSpPr>
          <p:cNvPr id="429" name="Shape 427"/>
          <p:cNvSpPr/>
          <p:nvPr/>
        </p:nvSpPr>
        <p:spPr>
          <a:xfrm>
            <a:off x="7406640" y="2029968"/>
            <a:ext cx="77724" cy="77724"/>
          </a:xfrm>
          <a:prstGeom prst="rect">
            <a:avLst/>
          </a:prstGeom>
          <a:solidFill>
            <a:srgbClr val="FFFFFF"/>
          </a:solidFill>
          <a:ln w="9525">
            <a:solidFill>
              <a:srgbClr val="B8B2A7"/>
            </a:solidFill>
            <a:prstDash val="solid"/>
          </a:ln>
        </p:spPr>
      </p:sp>
      <p:sp>
        <p:nvSpPr>
          <p:cNvPr id="430" name="Shape 428"/>
          <p:cNvSpPr/>
          <p:nvPr/>
        </p:nvSpPr>
        <p:spPr>
          <a:xfrm>
            <a:off x="7498080" y="2029968"/>
            <a:ext cx="77724" cy="77724"/>
          </a:xfrm>
          <a:prstGeom prst="rect">
            <a:avLst/>
          </a:prstGeom>
          <a:solidFill>
            <a:srgbClr val="FFFFFF"/>
          </a:solidFill>
          <a:ln w="9525">
            <a:solidFill>
              <a:srgbClr val="B8B2A7"/>
            </a:solidFill>
            <a:prstDash val="solid"/>
          </a:ln>
        </p:spPr>
      </p:sp>
      <p:sp>
        <p:nvSpPr>
          <p:cNvPr id="431" name="Shape 429"/>
          <p:cNvSpPr/>
          <p:nvPr/>
        </p:nvSpPr>
        <p:spPr>
          <a:xfrm>
            <a:off x="7589520" y="2029968"/>
            <a:ext cx="77724" cy="77724"/>
          </a:xfrm>
          <a:prstGeom prst="rect">
            <a:avLst/>
          </a:prstGeom>
          <a:solidFill>
            <a:srgbClr val="FFFFFF"/>
          </a:solidFill>
          <a:ln w="9525">
            <a:solidFill>
              <a:srgbClr val="B8B2A7"/>
            </a:solidFill>
            <a:prstDash val="solid"/>
          </a:ln>
        </p:spPr>
      </p:sp>
      <p:sp>
        <p:nvSpPr>
          <p:cNvPr id="432" name="Shape 430"/>
          <p:cNvSpPr/>
          <p:nvPr/>
        </p:nvSpPr>
        <p:spPr>
          <a:xfrm>
            <a:off x="7680960" y="2029968"/>
            <a:ext cx="77724" cy="77724"/>
          </a:xfrm>
          <a:prstGeom prst="rect">
            <a:avLst/>
          </a:prstGeom>
          <a:solidFill>
            <a:srgbClr val="2E2E2E"/>
          </a:solidFill>
          <a:ln w="9525">
            <a:solidFill>
              <a:srgbClr val="2E2E2E"/>
            </a:solidFill>
            <a:prstDash val="solid"/>
          </a:ln>
        </p:spPr>
      </p:sp>
      <p:sp>
        <p:nvSpPr>
          <p:cNvPr id="433" name="Shape 431"/>
          <p:cNvSpPr/>
          <p:nvPr/>
        </p:nvSpPr>
        <p:spPr>
          <a:xfrm>
            <a:off x="7772400" y="2029968"/>
            <a:ext cx="77724" cy="77724"/>
          </a:xfrm>
          <a:prstGeom prst="rect">
            <a:avLst/>
          </a:prstGeom>
          <a:solidFill>
            <a:srgbClr val="2E2E2E"/>
          </a:solidFill>
          <a:ln w="9525">
            <a:solidFill>
              <a:srgbClr val="2E2E2E"/>
            </a:solidFill>
            <a:prstDash val="solid"/>
          </a:ln>
        </p:spPr>
      </p:sp>
      <p:sp>
        <p:nvSpPr>
          <p:cNvPr id="434" name="Shape 432"/>
          <p:cNvSpPr/>
          <p:nvPr/>
        </p:nvSpPr>
        <p:spPr>
          <a:xfrm>
            <a:off x="7863840" y="2029968"/>
            <a:ext cx="77724" cy="77724"/>
          </a:xfrm>
          <a:prstGeom prst="rect">
            <a:avLst/>
          </a:prstGeom>
          <a:solidFill>
            <a:srgbClr val="2E2E2E"/>
          </a:solidFill>
          <a:ln w="9525">
            <a:solidFill>
              <a:srgbClr val="2E2E2E"/>
            </a:solidFill>
            <a:prstDash val="solid"/>
          </a:ln>
        </p:spPr>
      </p:sp>
      <p:sp>
        <p:nvSpPr>
          <p:cNvPr id="435" name="Shape 433"/>
          <p:cNvSpPr/>
          <p:nvPr/>
        </p:nvSpPr>
        <p:spPr>
          <a:xfrm>
            <a:off x="7955280" y="2029968"/>
            <a:ext cx="77724" cy="77724"/>
          </a:xfrm>
          <a:prstGeom prst="rect">
            <a:avLst/>
          </a:prstGeom>
          <a:solidFill>
            <a:srgbClr val="2E2E2E"/>
          </a:solidFill>
          <a:ln w="9525">
            <a:solidFill>
              <a:srgbClr val="2E2E2E"/>
            </a:solidFill>
            <a:prstDash val="solid"/>
          </a:ln>
        </p:spPr>
      </p:sp>
      <p:sp>
        <p:nvSpPr>
          <p:cNvPr id="436" name="Shape 434"/>
          <p:cNvSpPr/>
          <p:nvPr/>
        </p:nvSpPr>
        <p:spPr>
          <a:xfrm>
            <a:off x="8046720" y="2029968"/>
            <a:ext cx="77724" cy="77724"/>
          </a:xfrm>
          <a:prstGeom prst="rect">
            <a:avLst/>
          </a:prstGeom>
          <a:solidFill>
            <a:srgbClr val="FFFFFF"/>
          </a:solidFill>
          <a:ln w="9525">
            <a:solidFill>
              <a:srgbClr val="B8B2A7"/>
            </a:solidFill>
            <a:prstDash val="solid"/>
          </a:ln>
        </p:spPr>
      </p:sp>
      <p:sp>
        <p:nvSpPr>
          <p:cNvPr id="437" name="Shape 435"/>
          <p:cNvSpPr/>
          <p:nvPr/>
        </p:nvSpPr>
        <p:spPr>
          <a:xfrm>
            <a:off x="8138160" y="2029968"/>
            <a:ext cx="77724" cy="77724"/>
          </a:xfrm>
          <a:prstGeom prst="rect">
            <a:avLst/>
          </a:prstGeom>
          <a:solidFill>
            <a:srgbClr val="FFFFFF"/>
          </a:solidFill>
          <a:ln w="9525">
            <a:solidFill>
              <a:srgbClr val="B8B2A7"/>
            </a:solidFill>
            <a:prstDash val="solid"/>
          </a:ln>
        </p:spPr>
      </p:sp>
      <p:sp>
        <p:nvSpPr>
          <p:cNvPr id="438" name="Shape 436"/>
          <p:cNvSpPr/>
          <p:nvPr/>
        </p:nvSpPr>
        <p:spPr>
          <a:xfrm>
            <a:off x="8229600" y="2029968"/>
            <a:ext cx="77724" cy="77724"/>
          </a:xfrm>
          <a:prstGeom prst="rect">
            <a:avLst/>
          </a:prstGeom>
          <a:solidFill>
            <a:srgbClr val="FFFFFF"/>
          </a:solidFill>
          <a:ln w="9525">
            <a:solidFill>
              <a:srgbClr val="B8B2A7"/>
            </a:solidFill>
            <a:prstDash val="solid"/>
          </a:ln>
        </p:spPr>
      </p:sp>
      <p:sp>
        <p:nvSpPr>
          <p:cNvPr id="439" name="Shape 437"/>
          <p:cNvSpPr/>
          <p:nvPr/>
        </p:nvSpPr>
        <p:spPr>
          <a:xfrm>
            <a:off x="8321040" y="2029968"/>
            <a:ext cx="77724" cy="77724"/>
          </a:xfrm>
          <a:prstGeom prst="rect">
            <a:avLst/>
          </a:prstGeom>
          <a:solidFill>
            <a:srgbClr val="2E2E2E"/>
          </a:solidFill>
          <a:ln w="9525">
            <a:solidFill>
              <a:srgbClr val="2E2E2E"/>
            </a:solidFill>
            <a:prstDash val="solid"/>
          </a:ln>
        </p:spPr>
      </p:sp>
      <p:sp>
        <p:nvSpPr>
          <p:cNvPr id="440" name="Shape 438"/>
          <p:cNvSpPr/>
          <p:nvPr/>
        </p:nvSpPr>
        <p:spPr>
          <a:xfrm>
            <a:off x="8412480" y="2029968"/>
            <a:ext cx="77724" cy="77724"/>
          </a:xfrm>
          <a:prstGeom prst="rect">
            <a:avLst/>
          </a:prstGeom>
          <a:solidFill>
            <a:srgbClr val="FFFFFF"/>
          </a:solidFill>
          <a:ln w="9525">
            <a:solidFill>
              <a:srgbClr val="B8B2A7"/>
            </a:solidFill>
            <a:prstDash val="solid"/>
          </a:ln>
        </p:spPr>
      </p:sp>
      <p:sp>
        <p:nvSpPr>
          <p:cNvPr id="441" name="Shape 439"/>
          <p:cNvSpPr/>
          <p:nvPr/>
        </p:nvSpPr>
        <p:spPr>
          <a:xfrm>
            <a:off x="8503920" y="2029968"/>
            <a:ext cx="77724" cy="77724"/>
          </a:xfrm>
          <a:prstGeom prst="rect">
            <a:avLst/>
          </a:prstGeom>
          <a:solidFill>
            <a:srgbClr val="FFFFFF"/>
          </a:solidFill>
          <a:ln w="9525">
            <a:solidFill>
              <a:srgbClr val="B8B2A7"/>
            </a:solidFill>
            <a:prstDash val="solid"/>
          </a:ln>
        </p:spPr>
      </p:sp>
      <p:sp>
        <p:nvSpPr>
          <p:cNvPr id="442" name="Shape 440"/>
          <p:cNvSpPr/>
          <p:nvPr/>
        </p:nvSpPr>
        <p:spPr>
          <a:xfrm>
            <a:off x="8595360" y="2029968"/>
            <a:ext cx="77724" cy="77724"/>
          </a:xfrm>
          <a:prstGeom prst="rect">
            <a:avLst/>
          </a:prstGeom>
          <a:solidFill>
            <a:srgbClr val="FFFFFF"/>
          </a:solidFill>
          <a:ln w="9525">
            <a:solidFill>
              <a:srgbClr val="B8B2A7"/>
            </a:solidFill>
            <a:prstDash val="solid"/>
          </a:ln>
        </p:spPr>
      </p:sp>
      <p:sp>
        <p:nvSpPr>
          <p:cNvPr id="443" name="Shape 441"/>
          <p:cNvSpPr/>
          <p:nvPr/>
        </p:nvSpPr>
        <p:spPr>
          <a:xfrm>
            <a:off x="8686800" y="2029968"/>
            <a:ext cx="77724" cy="77724"/>
          </a:xfrm>
          <a:prstGeom prst="rect">
            <a:avLst/>
          </a:prstGeom>
          <a:solidFill>
            <a:srgbClr val="2E2E2E"/>
          </a:solidFill>
          <a:ln w="9525">
            <a:solidFill>
              <a:srgbClr val="2E2E2E"/>
            </a:solidFill>
            <a:prstDash val="solid"/>
          </a:ln>
        </p:spPr>
      </p:sp>
      <p:sp>
        <p:nvSpPr>
          <p:cNvPr id="444" name="Shape 442"/>
          <p:cNvSpPr/>
          <p:nvPr/>
        </p:nvSpPr>
        <p:spPr>
          <a:xfrm>
            <a:off x="8778240" y="2029968"/>
            <a:ext cx="77724" cy="77724"/>
          </a:xfrm>
          <a:prstGeom prst="rect">
            <a:avLst/>
          </a:prstGeom>
          <a:solidFill>
            <a:srgbClr val="2E2E2E"/>
          </a:solidFill>
          <a:ln w="9525">
            <a:solidFill>
              <a:srgbClr val="2E2E2E"/>
            </a:solidFill>
            <a:prstDash val="solid"/>
          </a:ln>
        </p:spPr>
      </p:sp>
      <p:sp>
        <p:nvSpPr>
          <p:cNvPr id="445" name="Shape 443"/>
          <p:cNvSpPr/>
          <p:nvPr/>
        </p:nvSpPr>
        <p:spPr>
          <a:xfrm>
            <a:off x="8869680" y="2029968"/>
            <a:ext cx="77724" cy="77724"/>
          </a:xfrm>
          <a:prstGeom prst="rect">
            <a:avLst/>
          </a:prstGeom>
          <a:solidFill>
            <a:srgbClr val="2E2E2E"/>
          </a:solidFill>
          <a:ln w="9525">
            <a:solidFill>
              <a:srgbClr val="2E2E2E"/>
            </a:solidFill>
            <a:prstDash val="solid"/>
          </a:ln>
        </p:spPr>
      </p:sp>
      <p:sp>
        <p:nvSpPr>
          <p:cNvPr id="446" name="Shape 444"/>
          <p:cNvSpPr/>
          <p:nvPr/>
        </p:nvSpPr>
        <p:spPr>
          <a:xfrm>
            <a:off x="8961120" y="2029968"/>
            <a:ext cx="77724" cy="77724"/>
          </a:xfrm>
          <a:prstGeom prst="rect">
            <a:avLst/>
          </a:prstGeom>
          <a:solidFill>
            <a:srgbClr val="FFFFFF"/>
          </a:solidFill>
          <a:ln w="9525">
            <a:solidFill>
              <a:srgbClr val="B8B2A7"/>
            </a:solidFill>
            <a:prstDash val="solid"/>
          </a:ln>
        </p:spPr>
      </p:sp>
      <p:sp>
        <p:nvSpPr>
          <p:cNvPr id="447" name="Shape 445"/>
          <p:cNvSpPr/>
          <p:nvPr/>
        </p:nvSpPr>
        <p:spPr>
          <a:xfrm>
            <a:off x="9052560" y="2029968"/>
            <a:ext cx="77724" cy="77724"/>
          </a:xfrm>
          <a:prstGeom prst="rect">
            <a:avLst/>
          </a:prstGeom>
          <a:solidFill>
            <a:srgbClr val="2E2E2E"/>
          </a:solidFill>
          <a:ln w="9525">
            <a:solidFill>
              <a:srgbClr val="2E2E2E"/>
            </a:solidFill>
            <a:prstDash val="solid"/>
          </a:ln>
        </p:spPr>
      </p:sp>
      <p:sp>
        <p:nvSpPr>
          <p:cNvPr id="448" name="Shape 446"/>
          <p:cNvSpPr/>
          <p:nvPr/>
        </p:nvSpPr>
        <p:spPr>
          <a:xfrm>
            <a:off x="9144000" y="2029968"/>
            <a:ext cx="77724" cy="77724"/>
          </a:xfrm>
          <a:prstGeom prst="rect">
            <a:avLst/>
          </a:prstGeom>
          <a:solidFill>
            <a:srgbClr val="FFFFFF"/>
          </a:solidFill>
          <a:ln w="9525">
            <a:solidFill>
              <a:srgbClr val="B8B2A7"/>
            </a:solidFill>
            <a:prstDash val="solid"/>
          </a:ln>
        </p:spPr>
      </p:sp>
      <p:sp>
        <p:nvSpPr>
          <p:cNvPr id="449" name="Shape 447"/>
          <p:cNvSpPr/>
          <p:nvPr/>
        </p:nvSpPr>
        <p:spPr>
          <a:xfrm>
            <a:off x="9235440" y="2029968"/>
            <a:ext cx="77724" cy="77724"/>
          </a:xfrm>
          <a:prstGeom prst="rect">
            <a:avLst/>
          </a:prstGeom>
          <a:solidFill>
            <a:srgbClr val="2E2E2E"/>
          </a:solidFill>
          <a:ln w="9525">
            <a:solidFill>
              <a:srgbClr val="2E2E2E"/>
            </a:solidFill>
            <a:prstDash val="solid"/>
          </a:ln>
        </p:spPr>
      </p:sp>
      <p:sp>
        <p:nvSpPr>
          <p:cNvPr id="450" name="Shape 448"/>
          <p:cNvSpPr/>
          <p:nvPr/>
        </p:nvSpPr>
        <p:spPr>
          <a:xfrm>
            <a:off x="9326880" y="2029968"/>
            <a:ext cx="77724" cy="77724"/>
          </a:xfrm>
          <a:prstGeom prst="rect">
            <a:avLst/>
          </a:prstGeom>
          <a:solidFill>
            <a:srgbClr val="2E2E2E"/>
          </a:solidFill>
          <a:ln w="9525">
            <a:solidFill>
              <a:srgbClr val="2E2E2E"/>
            </a:solidFill>
            <a:prstDash val="solid"/>
          </a:ln>
        </p:spPr>
      </p:sp>
      <p:sp>
        <p:nvSpPr>
          <p:cNvPr id="451" name="Shape 449"/>
          <p:cNvSpPr/>
          <p:nvPr/>
        </p:nvSpPr>
        <p:spPr>
          <a:xfrm>
            <a:off x="9418320" y="2029968"/>
            <a:ext cx="77724" cy="77724"/>
          </a:xfrm>
          <a:prstGeom prst="rect">
            <a:avLst/>
          </a:prstGeom>
          <a:solidFill>
            <a:srgbClr val="2E2E2E"/>
          </a:solidFill>
          <a:ln w="9525">
            <a:solidFill>
              <a:srgbClr val="2E2E2E"/>
            </a:solidFill>
            <a:prstDash val="solid"/>
          </a:ln>
        </p:spPr>
      </p:sp>
      <p:sp>
        <p:nvSpPr>
          <p:cNvPr id="452" name="Shape 450"/>
          <p:cNvSpPr/>
          <p:nvPr/>
        </p:nvSpPr>
        <p:spPr>
          <a:xfrm>
            <a:off x="9509760" y="2029968"/>
            <a:ext cx="77724" cy="77724"/>
          </a:xfrm>
          <a:prstGeom prst="rect">
            <a:avLst/>
          </a:prstGeom>
          <a:solidFill>
            <a:srgbClr val="FFFFFF"/>
          </a:solidFill>
          <a:ln w="9525">
            <a:solidFill>
              <a:srgbClr val="B8B2A7"/>
            </a:solidFill>
            <a:prstDash val="solid"/>
          </a:ln>
        </p:spPr>
      </p:sp>
      <p:sp>
        <p:nvSpPr>
          <p:cNvPr id="453" name="Shape 451"/>
          <p:cNvSpPr/>
          <p:nvPr/>
        </p:nvSpPr>
        <p:spPr>
          <a:xfrm>
            <a:off x="9601200" y="2029968"/>
            <a:ext cx="77724" cy="77724"/>
          </a:xfrm>
          <a:prstGeom prst="rect">
            <a:avLst/>
          </a:prstGeom>
          <a:solidFill>
            <a:srgbClr val="2E2E2E"/>
          </a:solidFill>
          <a:ln w="9525">
            <a:solidFill>
              <a:srgbClr val="2E2E2E"/>
            </a:solidFill>
            <a:prstDash val="solid"/>
          </a:ln>
        </p:spPr>
      </p:sp>
      <p:sp>
        <p:nvSpPr>
          <p:cNvPr id="454" name="Shape 452"/>
          <p:cNvSpPr/>
          <p:nvPr/>
        </p:nvSpPr>
        <p:spPr>
          <a:xfrm>
            <a:off x="9692640" y="2029968"/>
            <a:ext cx="77724" cy="77724"/>
          </a:xfrm>
          <a:prstGeom prst="rect">
            <a:avLst/>
          </a:prstGeom>
          <a:solidFill>
            <a:srgbClr val="2E2E2E"/>
          </a:solidFill>
          <a:ln w="9525">
            <a:solidFill>
              <a:srgbClr val="2E2E2E"/>
            </a:solidFill>
            <a:prstDash val="solid"/>
          </a:ln>
        </p:spPr>
      </p:sp>
      <p:sp>
        <p:nvSpPr>
          <p:cNvPr id="455" name="Shape 453"/>
          <p:cNvSpPr/>
          <p:nvPr/>
        </p:nvSpPr>
        <p:spPr>
          <a:xfrm>
            <a:off x="9784080" y="2029968"/>
            <a:ext cx="77724" cy="77724"/>
          </a:xfrm>
          <a:prstGeom prst="rect">
            <a:avLst/>
          </a:prstGeom>
          <a:solidFill>
            <a:srgbClr val="FFFFFF"/>
          </a:solidFill>
          <a:ln w="9525">
            <a:solidFill>
              <a:srgbClr val="B8B2A7"/>
            </a:solidFill>
            <a:prstDash val="solid"/>
          </a:ln>
        </p:spPr>
      </p:sp>
      <p:sp>
        <p:nvSpPr>
          <p:cNvPr id="456" name="Shape 454"/>
          <p:cNvSpPr/>
          <p:nvPr/>
        </p:nvSpPr>
        <p:spPr>
          <a:xfrm>
            <a:off x="9875520" y="2029968"/>
            <a:ext cx="77724" cy="77724"/>
          </a:xfrm>
          <a:prstGeom prst="rect">
            <a:avLst/>
          </a:prstGeom>
          <a:solidFill>
            <a:srgbClr val="FFFFFF"/>
          </a:solidFill>
          <a:ln w="9525">
            <a:solidFill>
              <a:srgbClr val="B8B2A7"/>
            </a:solidFill>
            <a:prstDash val="solid"/>
          </a:ln>
        </p:spPr>
      </p:sp>
      <p:sp>
        <p:nvSpPr>
          <p:cNvPr id="457" name="Shape 455"/>
          <p:cNvSpPr/>
          <p:nvPr/>
        </p:nvSpPr>
        <p:spPr>
          <a:xfrm>
            <a:off x="9966960" y="2029968"/>
            <a:ext cx="77724" cy="77724"/>
          </a:xfrm>
          <a:prstGeom prst="rect">
            <a:avLst/>
          </a:prstGeom>
          <a:solidFill>
            <a:srgbClr val="FFFFFF"/>
          </a:solidFill>
          <a:ln w="9525">
            <a:solidFill>
              <a:srgbClr val="B8B2A7"/>
            </a:solidFill>
            <a:prstDash val="solid"/>
          </a:ln>
        </p:spPr>
      </p:sp>
      <p:sp>
        <p:nvSpPr>
          <p:cNvPr id="458" name="Shape 456"/>
          <p:cNvSpPr/>
          <p:nvPr/>
        </p:nvSpPr>
        <p:spPr>
          <a:xfrm>
            <a:off x="10058400" y="2029968"/>
            <a:ext cx="77724" cy="77724"/>
          </a:xfrm>
          <a:prstGeom prst="rect">
            <a:avLst/>
          </a:prstGeom>
          <a:solidFill>
            <a:srgbClr val="FFFFFF"/>
          </a:solidFill>
          <a:ln w="9525">
            <a:solidFill>
              <a:srgbClr val="B8B2A7"/>
            </a:solidFill>
            <a:prstDash val="solid"/>
          </a:ln>
        </p:spPr>
      </p:sp>
      <p:sp>
        <p:nvSpPr>
          <p:cNvPr id="459" name="Shape 457"/>
          <p:cNvSpPr/>
          <p:nvPr/>
        </p:nvSpPr>
        <p:spPr>
          <a:xfrm>
            <a:off x="10149840" y="2029968"/>
            <a:ext cx="77724" cy="77724"/>
          </a:xfrm>
          <a:prstGeom prst="rect">
            <a:avLst/>
          </a:prstGeom>
          <a:solidFill>
            <a:srgbClr val="2E2E2E"/>
          </a:solidFill>
          <a:ln w="9525">
            <a:solidFill>
              <a:srgbClr val="2E2E2E"/>
            </a:solidFill>
            <a:prstDash val="solid"/>
          </a:ln>
        </p:spPr>
      </p:sp>
      <p:sp>
        <p:nvSpPr>
          <p:cNvPr id="460" name="Shape 458"/>
          <p:cNvSpPr/>
          <p:nvPr/>
        </p:nvSpPr>
        <p:spPr>
          <a:xfrm>
            <a:off x="10241280" y="2029968"/>
            <a:ext cx="77724" cy="77724"/>
          </a:xfrm>
          <a:prstGeom prst="rect">
            <a:avLst/>
          </a:prstGeom>
          <a:solidFill>
            <a:srgbClr val="FFFFFF"/>
          </a:solidFill>
          <a:ln w="9525">
            <a:solidFill>
              <a:srgbClr val="B8B2A7"/>
            </a:solidFill>
            <a:prstDash val="solid"/>
          </a:ln>
        </p:spPr>
      </p:sp>
      <p:sp>
        <p:nvSpPr>
          <p:cNvPr id="461" name="Shape 459"/>
          <p:cNvSpPr/>
          <p:nvPr/>
        </p:nvSpPr>
        <p:spPr>
          <a:xfrm>
            <a:off x="10332720" y="2029968"/>
            <a:ext cx="77724" cy="77724"/>
          </a:xfrm>
          <a:prstGeom prst="rect">
            <a:avLst/>
          </a:prstGeom>
          <a:solidFill>
            <a:srgbClr val="FFFFFF"/>
          </a:solidFill>
          <a:ln w="9525">
            <a:solidFill>
              <a:srgbClr val="B8B2A7"/>
            </a:solidFill>
            <a:prstDash val="solid"/>
          </a:ln>
        </p:spPr>
      </p:sp>
      <p:sp>
        <p:nvSpPr>
          <p:cNvPr id="462" name="Shape 460"/>
          <p:cNvSpPr/>
          <p:nvPr/>
        </p:nvSpPr>
        <p:spPr>
          <a:xfrm>
            <a:off x="10424160" y="2029968"/>
            <a:ext cx="77724" cy="77724"/>
          </a:xfrm>
          <a:prstGeom prst="rect">
            <a:avLst/>
          </a:prstGeom>
          <a:solidFill>
            <a:srgbClr val="2E2E2E"/>
          </a:solidFill>
          <a:ln w="9525">
            <a:solidFill>
              <a:srgbClr val="2E2E2E"/>
            </a:solidFill>
            <a:prstDash val="solid"/>
          </a:ln>
        </p:spPr>
      </p:sp>
      <p:sp>
        <p:nvSpPr>
          <p:cNvPr id="463" name="Shape 461"/>
          <p:cNvSpPr/>
          <p:nvPr/>
        </p:nvSpPr>
        <p:spPr>
          <a:xfrm>
            <a:off x="10515600" y="2029968"/>
            <a:ext cx="77724" cy="77724"/>
          </a:xfrm>
          <a:prstGeom prst="rect">
            <a:avLst/>
          </a:prstGeom>
          <a:solidFill>
            <a:srgbClr val="FFFFFF"/>
          </a:solidFill>
          <a:ln w="9525">
            <a:solidFill>
              <a:srgbClr val="B8B2A7"/>
            </a:solidFill>
            <a:prstDash val="solid"/>
          </a:ln>
        </p:spPr>
      </p:sp>
      <p:sp>
        <p:nvSpPr>
          <p:cNvPr id="464" name="Shape 462"/>
          <p:cNvSpPr/>
          <p:nvPr/>
        </p:nvSpPr>
        <p:spPr>
          <a:xfrm>
            <a:off x="10607040" y="2029968"/>
            <a:ext cx="77724" cy="77724"/>
          </a:xfrm>
          <a:prstGeom prst="rect">
            <a:avLst/>
          </a:prstGeom>
          <a:solidFill>
            <a:srgbClr val="FFFFFF"/>
          </a:solidFill>
          <a:ln w="9525">
            <a:solidFill>
              <a:srgbClr val="B8B2A7"/>
            </a:solidFill>
            <a:prstDash val="solid"/>
          </a:ln>
        </p:spPr>
      </p:sp>
      <p:sp>
        <p:nvSpPr>
          <p:cNvPr id="465" name="Shape 463"/>
          <p:cNvSpPr/>
          <p:nvPr/>
        </p:nvSpPr>
        <p:spPr>
          <a:xfrm>
            <a:off x="10698480" y="2029968"/>
            <a:ext cx="77724" cy="77724"/>
          </a:xfrm>
          <a:prstGeom prst="rect">
            <a:avLst/>
          </a:prstGeom>
          <a:solidFill>
            <a:srgbClr val="FFFFFF"/>
          </a:solidFill>
          <a:ln w="9525">
            <a:solidFill>
              <a:srgbClr val="B8B2A7"/>
            </a:solidFill>
            <a:prstDash val="solid"/>
          </a:ln>
        </p:spPr>
      </p:sp>
      <p:sp>
        <p:nvSpPr>
          <p:cNvPr id="466" name="Shape 464"/>
          <p:cNvSpPr/>
          <p:nvPr/>
        </p:nvSpPr>
        <p:spPr>
          <a:xfrm>
            <a:off x="10789920" y="2029968"/>
            <a:ext cx="77724" cy="77724"/>
          </a:xfrm>
          <a:prstGeom prst="rect">
            <a:avLst/>
          </a:prstGeom>
          <a:solidFill>
            <a:srgbClr val="2E2E2E"/>
          </a:solidFill>
          <a:ln w="9525">
            <a:solidFill>
              <a:srgbClr val="2E2E2E"/>
            </a:solidFill>
            <a:prstDash val="solid"/>
          </a:ln>
        </p:spPr>
      </p:sp>
      <p:sp>
        <p:nvSpPr>
          <p:cNvPr id="467" name="Shape 465"/>
          <p:cNvSpPr/>
          <p:nvPr/>
        </p:nvSpPr>
        <p:spPr>
          <a:xfrm>
            <a:off x="10881360" y="2029968"/>
            <a:ext cx="77724" cy="77724"/>
          </a:xfrm>
          <a:prstGeom prst="rect">
            <a:avLst/>
          </a:prstGeom>
          <a:solidFill>
            <a:srgbClr val="2E2E2E"/>
          </a:solidFill>
          <a:ln w="9525">
            <a:solidFill>
              <a:srgbClr val="2E2E2E"/>
            </a:solidFill>
            <a:prstDash val="solid"/>
          </a:ln>
        </p:spPr>
      </p:sp>
      <p:sp>
        <p:nvSpPr>
          <p:cNvPr id="468" name="Shape 466"/>
          <p:cNvSpPr/>
          <p:nvPr/>
        </p:nvSpPr>
        <p:spPr>
          <a:xfrm>
            <a:off x="10972800" y="2029968"/>
            <a:ext cx="77724" cy="77724"/>
          </a:xfrm>
          <a:prstGeom prst="rect">
            <a:avLst/>
          </a:prstGeom>
          <a:solidFill>
            <a:srgbClr val="2E2E2E"/>
          </a:solidFill>
          <a:ln w="9525">
            <a:solidFill>
              <a:srgbClr val="2E2E2E"/>
            </a:solidFill>
            <a:prstDash val="solid"/>
          </a:ln>
        </p:spPr>
      </p:sp>
      <p:sp>
        <p:nvSpPr>
          <p:cNvPr id="469" name="Shape 467"/>
          <p:cNvSpPr/>
          <p:nvPr/>
        </p:nvSpPr>
        <p:spPr>
          <a:xfrm>
            <a:off x="11064240" y="2029968"/>
            <a:ext cx="77724" cy="77724"/>
          </a:xfrm>
          <a:prstGeom prst="rect">
            <a:avLst/>
          </a:prstGeom>
          <a:solidFill>
            <a:srgbClr val="2E2E2E"/>
          </a:solidFill>
          <a:ln w="9525">
            <a:solidFill>
              <a:srgbClr val="2E2E2E"/>
            </a:solidFill>
            <a:prstDash val="solid"/>
          </a:ln>
        </p:spPr>
      </p:sp>
      <p:sp>
        <p:nvSpPr>
          <p:cNvPr id="470" name="Shape 468"/>
          <p:cNvSpPr/>
          <p:nvPr/>
        </p:nvSpPr>
        <p:spPr>
          <a:xfrm>
            <a:off x="11155680" y="2029968"/>
            <a:ext cx="77724" cy="77724"/>
          </a:xfrm>
          <a:prstGeom prst="rect">
            <a:avLst/>
          </a:prstGeom>
          <a:solidFill>
            <a:srgbClr val="2E2E2E"/>
          </a:solidFill>
          <a:ln w="9525">
            <a:solidFill>
              <a:srgbClr val="2E2E2E"/>
            </a:solidFill>
            <a:prstDash val="solid"/>
          </a:ln>
        </p:spPr>
      </p:sp>
      <p:sp>
        <p:nvSpPr>
          <p:cNvPr id="471" name="Shape 469"/>
          <p:cNvSpPr/>
          <p:nvPr/>
        </p:nvSpPr>
        <p:spPr>
          <a:xfrm>
            <a:off x="11247120" y="2029968"/>
            <a:ext cx="77724" cy="77724"/>
          </a:xfrm>
          <a:prstGeom prst="rect">
            <a:avLst/>
          </a:prstGeom>
          <a:solidFill>
            <a:srgbClr val="FFFFFF"/>
          </a:solidFill>
          <a:ln w="9525">
            <a:solidFill>
              <a:srgbClr val="B8B2A7"/>
            </a:solidFill>
            <a:prstDash val="solid"/>
          </a:ln>
        </p:spPr>
      </p:sp>
      <p:sp>
        <p:nvSpPr>
          <p:cNvPr id="472" name="Shape 470"/>
          <p:cNvSpPr/>
          <p:nvPr/>
        </p:nvSpPr>
        <p:spPr>
          <a:xfrm>
            <a:off x="11338560" y="2029968"/>
            <a:ext cx="77724" cy="77724"/>
          </a:xfrm>
          <a:prstGeom prst="rect">
            <a:avLst/>
          </a:prstGeom>
          <a:solidFill>
            <a:srgbClr val="FFFFFF"/>
          </a:solidFill>
          <a:ln w="9525">
            <a:solidFill>
              <a:srgbClr val="B8B2A7"/>
            </a:solidFill>
            <a:prstDash val="solid"/>
          </a:ln>
        </p:spPr>
      </p:sp>
      <p:sp>
        <p:nvSpPr>
          <p:cNvPr id="473" name="Shape 471"/>
          <p:cNvSpPr/>
          <p:nvPr/>
        </p:nvSpPr>
        <p:spPr>
          <a:xfrm>
            <a:off x="11430000" y="2029968"/>
            <a:ext cx="77724" cy="77724"/>
          </a:xfrm>
          <a:prstGeom prst="rect">
            <a:avLst/>
          </a:prstGeom>
          <a:solidFill>
            <a:srgbClr val="FFFFFF"/>
          </a:solidFill>
          <a:ln w="9525">
            <a:solidFill>
              <a:srgbClr val="B8B2A7"/>
            </a:solidFill>
            <a:prstDash val="solid"/>
          </a:ln>
        </p:spPr>
      </p:sp>
      <p:sp>
        <p:nvSpPr>
          <p:cNvPr id="474" name="Shape 472"/>
          <p:cNvSpPr/>
          <p:nvPr/>
        </p:nvSpPr>
        <p:spPr>
          <a:xfrm>
            <a:off x="777240" y="1984248"/>
            <a:ext cx="10835640" cy="169164"/>
          </a:xfrm>
          <a:prstGeom prst="rect">
            <a:avLst/>
          </a:prstGeom>
          <a:solidFill>
            <a:srgbClr val="FFFFFF">
              <a:alpha val="49000"/>
            </a:srgbClr>
          </a:solidFill>
          <a:ln w="12700">
            <a:solidFill>
              <a:srgbClr val="FFFFFF">
                <a:alpha val="0"/>
              </a:srgbClr>
            </a:solidFill>
            <a:prstDash val="solid"/>
          </a:ln>
        </p:spPr>
      </p:sp>
      <p:sp>
        <p:nvSpPr>
          <p:cNvPr id="475" name="Shape 473"/>
          <p:cNvSpPr/>
          <p:nvPr/>
        </p:nvSpPr>
        <p:spPr>
          <a:xfrm>
            <a:off x="822960" y="1792224"/>
            <a:ext cx="77724" cy="77724"/>
          </a:xfrm>
          <a:prstGeom prst="rect">
            <a:avLst/>
          </a:prstGeom>
          <a:solidFill>
            <a:srgbClr val="FFFFFF"/>
          </a:solidFill>
          <a:ln w="9525">
            <a:solidFill>
              <a:srgbClr val="B8B2A7"/>
            </a:solidFill>
            <a:prstDash val="solid"/>
          </a:ln>
        </p:spPr>
      </p:sp>
      <p:sp>
        <p:nvSpPr>
          <p:cNvPr id="476" name="Shape 474"/>
          <p:cNvSpPr/>
          <p:nvPr/>
        </p:nvSpPr>
        <p:spPr>
          <a:xfrm>
            <a:off x="914400" y="1792224"/>
            <a:ext cx="77724" cy="77724"/>
          </a:xfrm>
          <a:prstGeom prst="rect">
            <a:avLst/>
          </a:prstGeom>
          <a:solidFill>
            <a:srgbClr val="2E2E2E"/>
          </a:solidFill>
          <a:ln w="9525">
            <a:solidFill>
              <a:srgbClr val="2E2E2E"/>
            </a:solidFill>
            <a:prstDash val="solid"/>
          </a:ln>
        </p:spPr>
      </p:sp>
      <p:sp>
        <p:nvSpPr>
          <p:cNvPr id="477" name="Shape 475"/>
          <p:cNvSpPr/>
          <p:nvPr/>
        </p:nvSpPr>
        <p:spPr>
          <a:xfrm>
            <a:off x="1005840" y="1792224"/>
            <a:ext cx="77724" cy="77724"/>
          </a:xfrm>
          <a:prstGeom prst="rect">
            <a:avLst/>
          </a:prstGeom>
          <a:solidFill>
            <a:srgbClr val="FFFFFF"/>
          </a:solidFill>
          <a:ln w="9525">
            <a:solidFill>
              <a:srgbClr val="B8B2A7"/>
            </a:solidFill>
            <a:prstDash val="solid"/>
          </a:ln>
        </p:spPr>
      </p:sp>
      <p:sp>
        <p:nvSpPr>
          <p:cNvPr id="478" name="Shape 476"/>
          <p:cNvSpPr/>
          <p:nvPr/>
        </p:nvSpPr>
        <p:spPr>
          <a:xfrm>
            <a:off x="1097280" y="1792224"/>
            <a:ext cx="77724" cy="77724"/>
          </a:xfrm>
          <a:prstGeom prst="rect">
            <a:avLst/>
          </a:prstGeom>
          <a:solidFill>
            <a:srgbClr val="FFFFFF"/>
          </a:solidFill>
          <a:ln w="9525">
            <a:solidFill>
              <a:srgbClr val="B8B2A7"/>
            </a:solidFill>
            <a:prstDash val="solid"/>
          </a:ln>
        </p:spPr>
      </p:sp>
      <p:sp>
        <p:nvSpPr>
          <p:cNvPr id="479" name="Shape 477"/>
          <p:cNvSpPr/>
          <p:nvPr/>
        </p:nvSpPr>
        <p:spPr>
          <a:xfrm>
            <a:off x="1188720" y="1792224"/>
            <a:ext cx="77724" cy="77724"/>
          </a:xfrm>
          <a:prstGeom prst="rect">
            <a:avLst/>
          </a:prstGeom>
          <a:solidFill>
            <a:srgbClr val="FFFFFF"/>
          </a:solidFill>
          <a:ln w="9525">
            <a:solidFill>
              <a:srgbClr val="B8B2A7"/>
            </a:solidFill>
            <a:prstDash val="solid"/>
          </a:ln>
        </p:spPr>
      </p:sp>
      <p:sp>
        <p:nvSpPr>
          <p:cNvPr id="480" name="Shape 478"/>
          <p:cNvSpPr/>
          <p:nvPr/>
        </p:nvSpPr>
        <p:spPr>
          <a:xfrm>
            <a:off x="1280160" y="1792224"/>
            <a:ext cx="77724" cy="77724"/>
          </a:xfrm>
          <a:prstGeom prst="rect">
            <a:avLst/>
          </a:prstGeom>
          <a:solidFill>
            <a:srgbClr val="2E2E2E"/>
          </a:solidFill>
          <a:ln w="9525">
            <a:solidFill>
              <a:srgbClr val="2E2E2E"/>
            </a:solidFill>
            <a:prstDash val="solid"/>
          </a:ln>
        </p:spPr>
      </p:sp>
      <p:sp>
        <p:nvSpPr>
          <p:cNvPr id="481" name="Shape 479"/>
          <p:cNvSpPr/>
          <p:nvPr/>
        </p:nvSpPr>
        <p:spPr>
          <a:xfrm>
            <a:off x="1371600" y="1792224"/>
            <a:ext cx="77724" cy="77724"/>
          </a:xfrm>
          <a:prstGeom prst="rect">
            <a:avLst/>
          </a:prstGeom>
          <a:solidFill>
            <a:srgbClr val="2E2E2E"/>
          </a:solidFill>
          <a:ln w="9525">
            <a:solidFill>
              <a:srgbClr val="2E2E2E"/>
            </a:solidFill>
            <a:prstDash val="solid"/>
          </a:ln>
        </p:spPr>
      </p:sp>
      <p:sp>
        <p:nvSpPr>
          <p:cNvPr id="482" name="Shape 480"/>
          <p:cNvSpPr/>
          <p:nvPr/>
        </p:nvSpPr>
        <p:spPr>
          <a:xfrm>
            <a:off x="1463040" y="1792224"/>
            <a:ext cx="77724" cy="77724"/>
          </a:xfrm>
          <a:prstGeom prst="rect">
            <a:avLst/>
          </a:prstGeom>
          <a:solidFill>
            <a:srgbClr val="2E2E2E"/>
          </a:solidFill>
          <a:ln w="9525">
            <a:solidFill>
              <a:srgbClr val="2E2E2E"/>
            </a:solidFill>
            <a:prstDash val="solid"/>
          </a:ln>
        </p:spPr>
      </p:sp>
      <p:sp>
        <p:nvSpPr>
          <p:cNvPr id="483" name="Shape 481"/>
          <p:cNvSpPr/>
          <p:nvPr/>
        </p:nvSpPr>
        <p:spPr>
          <a:xfrm>
            <a:off x="1554480" y="1792224"/>
            <a:ext cx="77724" cy="77724"/>
          </a:xfrm>
          <a:prstGeom prst="rect">
            <a:avLst/>
          </a:prstGeom>
          <a:solidFill>
            <a:srgbClr val="2E2E2E"/>
          </a:solidFill>
          <a:ln w="9525">
            <a:solidFill>
              <a:srgbClr val="2E2E2E"/>
            </a:solidFill>
            <a:prstDash val="solid"/>
          </a:ln>
        </p:spPr>
      </p:sp>
      <p:sp>
        <p:nvSpPr>
          <p:cNvPr id="484" name="Shape 482"/>
          <p:cNvSpPr/>
          <p:nvPr/>
        </p:nvSpPr>
        <p:spPr>
          <a:xfrm>
            <a:off x="1645920" y="1792224"/>
            <a:ext cx="77724" cy="77724"/>
          </a:xfrm>
          <a:prstGeom prst="rect">
            <a:avLst/>
          </a:prstGeom>
          <a:solidFill>
            <a:srgbClr val="2E2E2E"/>
          </a:solidFill>
          <a:ln w="9525">
            <a:solidFill>
              <a:srgbClr val="2E2E2E"/>
            </a:solidFill>
            <a:prstDash val="solid"/>
          </a:ln>
        </p:spPr>
      </p:sp>
      <p:sp>
        <p:nvSpPr>
          <p:cNvPr id="485" name="Shape 483"/>
          <p:cNvSpPr/>
          <p:nvPr/>
        </p:nvSpPr>
        <p:spPr>
          <a:xfrm>
            <a:off x="1737360" y="1792224"/>
            <a:ext cx="77724" cy="77724"/>
          </a:xfrm>
          <a:prstGeom prst="rect">
            <a:avLst/>
          </a:prstGeom>
          <a:solidFill>
            <a:srgbClr val="FFFFFF"/>
          </a:solidFill>
          <a:ln w="9525">
            <a:solidFill>
              <a:srgbClr val="B8B2A7"/>
            </a:solidFill>
            <a:prstDash val="solid"/>
          </a:ln>
        </p:spPr>
      </p:sp>
      <p:sp>
        <p:nvSpPr>
          <p:cNvPr id="486" name="Shape 484"/>
          <p:cNvSpPr/>
          <p:nvPr/>
        </p:nvSpPr>
        <p:spPr>
          <a:xfrm>
            <a:off x="1828800" y="1792224"/>
            <a:ext cx="77724" cy="77724"/>
          </a:xfrm>
          <a:prstGeom prst="rect">
            <a:avLst/>
          </a:prstGeom>
          <a:solidFill>
            <a:srgbClr val="FFFFFF"/>
          </a:solidFill>
          <a:ln w="9525">
            <a:solidFill>
              <a:srgbClr val="B8B2A7"/>
            </a:solidFill>
            <a:prstDash val="solid"/>
          </a:ln>
        </p:spPr>
      </p:sp>
      <p:sp>
        <p:nvSpPr>
          <p:cNvPr id="487" name="Shape 485"/>
          <p:cNvSpPr/>
          <p:nvPr/>
        </p:nvSpPr>
        <p:spPr>
          <a:xfrm>
            <a:off x="1920240" y="1792224"/>
            <a:ext cx="77724" cy="77724"/>
          </a:xfrm>
          <a:prstGeom prst="rect">
            <a:avLst/>
          </a:prstGeom>
          <a:solidFill>
            <a:srgbClr val="FFFFFF"/>
          </a:solidFill>
          <a:ln w="9525">
            <a:solidFill>
              <a:srgbClr val="B8B2A7"/>
            </a:solidFill>
            <a:prstDash val="solid"/>
          </a:ln>
        </p:spPr>
      </p:sp>
      <p:sp>
        <p:nvSpPr>
          <p:cNvPr id="488" name="Shape 486"/>
          <p:cNvSpPr/>
          <p:nvPr/>
        </p:nvSpPr>
        <p:spPr>
          <a:xfrm>
            <a:off x="2011680" y="1792224"/>
            <a:ext cx="77724" cy="77724"/>
          </a:xfrm>
          <a:prstGeom prst="rect">
            <a:avLst/>
          </a:prstGeom>
          <a:solidFill>
            <a:srgbClr val="FFFFFF"/>
          </a:solidFill>
          <a:ln w="9525">
            <a:solidFill>
              <a:srgbClr val="B8B2A7"/>
            </a:solidFill>
            <a:prstDash val="solid"/>
          </a:ln>
        </p:spPr>
      </p:sp>
      <p:sp>
        <p:nvSpPr>
          <p:cNvPr id="489" name="Shape 487"/>
          <p:cNvSpPr/>
          <p:nvPr/>
        </p:nvSpPr>
        <p:spPr>
          <a:xfrm>
            <a:off x="2103120" y="1792224"/>
            <a:ext cx="77724" cy="77724"/>
          </a:xfrm>
          <a:prstGeom prst="rect">
            <a:avLst/>
          </a:prstGeom>
          <a:solidFill>
            <a:srgbClr val="FFFFFF"/>
          </a:solidFill>
          <a:ln w="9525">
            <a:solidFill>
              <a:srgbClr val="B8B2A7"/>
            </a:solidFill>
            <a:prstDash val="solid"/>
          </a:ln>
        </p:spPr>
      </p:sp>
      <p:sp>
        <p:nvSpPr>
          <p:cNvPr id="490" name="Shape 488"/>
          <p:cNvSpPr/>
          <p:nvPr/>
        </p:nvSpPr>
        <p:spPr>
          <a:xfrm>
            <a:off x="2194560" y="1792224"/>
            <a:ext cx="77724" cy="77724"/>
          </a:xfrm>
          <a:prstGeom prst="rect">
            <a:avLst/>
          </a:prstGeom>
          <a:solidFill>
            <a:srgbClr val="FFFFFF"/>
          </a:solidFill>
          <a:ln w="9525">
            <a:solidFill>
              <a:srgbClr val="B8B2A7"/>
            </a:solidFill>
            <a:prstDash val="solid"/>
          </a:ln>
        </p:spPr>
      </p:sp>
      <p:sp>
        <p:nvSpPr>
          <p:cNvPr id="491" name="Shape 489"/>
          <p:cNvSpPr/>
          <p:nvPr/>
        </p:nvSpPr>
        <p:spPr>
          <a:xfrm>
            <a:off x="2286000" y="1792224"/>
            <a:ext cx="77724" cy="77724"/>
          </a:xfrm>
          <a:prstGeom prst="rect">
            <a:avLst/>
          </a:prstGeom>
          <a:solidFill>
            <a:srgbClr val="2E2E2E"/>
          </a:solidFill>
          <a:ln w="9525">
            <a:solidFill>
              <a:srgbClr val="2E2E2E"/>
            </a:solidFill>
            <a:prstDash val="solid"/>
          </a:ln>
        </p:spPr>
      </p:sp>
      <p:sp>
        <p:nvSpPr>
          <p:cNvPr id="492" name="Shape 490"/>
          <p:cNvSpPr/>
          <p:nvPr/>
        </p:nvSpPr>
        <p:spPr>
          <a:xfrm>
            <a:off x="2377440" y="1792224"/>
            <a:ext cx="77724" cy="77724"/>
          </a:xfrm>
          <a:prstGeom prst="rect">
            <a:avLst/>
          </a:prstGeom>
          <a:solidFill>
            <a:srgbClr val="FFFFFF"/>
          </a:solidFill>
          <a:ln w="9525">
            <a:solidFill>
              <a:srgbClr val="B8B2A7"/>
            </a:solidFill>
            <a:prstDash val="solid"/>
          </a:ln>
        </p:spPr>
      </p:sp>
      <p:sp>
        <p:nvSpPr>
          <p:cNvPr id="493" name="Shape 491"/>
          <p:cNvSpPr/>
          <p:nvPr/>
        </p:nvSpPr>
        <p:spPr>
          <a:xfrm>
            <a:off x="2468880" y="1792224"/>
            <a:ext cx="77724" cy="77724"/>
          </a:xfrm>
          <a:prstGeom prst="rect">
            <a:avLst/>
          </a:prstGeom>
          <a:solidFill>
            <a:srgbClr val="2E2E2E"/>
          </a:solidFill>
          <a:ln w="9525">
            <a:solidFill>
              <a:srgbClr val="2E2E2E"/>
            </a:solidFill>
            <a:prstDash val="solid"/>
          </a:ln>
        </p:spPr>
      </p:sp>
      <p:sp>
        <p:nvSpPr>
          <p:cNvPr id="494" name="Shape 492"/>
          <p:cNvSpPr/>
          <p:nvPr/>
        </p:nvSpPr>
        <p:spPr>
          <a:xfrm>
            <a:off x="2560320" y="1792224"/>
            <a:ext cx="77724" cy="77724"/>
          </a:xfrm>
          <a:prstGeom prst="rect">
            <a:avLst/>
          </a:prstGeom>
          <a:solidFill>
            <a:srgbClr val="2E2E2E"/>
          </a:solidFill>
          <a:ln w="9525">
            <a:solidFill>
              <a:srgbClr val="2E2E2E"/>
            </a:solidFill>
            <a:prstDash val="solid"/>
          </a:ln>
        </p:spPr>
      </p:sp>
      <p:sp>
        <p:nvSpPr>
          <p:cNvPr id="495" name="Shape 493"/>
          <p:cNvSpPr/>
          <p:nvPr/>
        </p:nvSpPr>
        <p:spPr>
          <a:xfrm>
            <a:off x="2651760" y="1792224"/>
            <a:ext cx="77724" cy="77724"/>
          </a:xfrm>
          <a:prstGeom prst="rect">
            <a:avLst/>
          </a:prstGeom>
          <a:solidFill>
            <a:srgbClr val="FFFFFF"/>
          </a:solidFill>
          <a:ln w="9525">
            <a:solidFill>
              <a:srgbClr val="B8B2A7"/>
            </a:solidFill>
            <a:prstDash val="solid"/>
          </a:ln>
        </p:spPr>
      </p:sp>
      <p:sp>
        <p:nvSpPr>
          <p:cNvPr id="496" name="Shape 494"/>
          <p:cNvSpPr/>
          <p:nvPr/>
        </p:nvSpPr>
        <p:spPr>
          <a:xfrm>
            <a:off x="2743200" y="1792224"/>
            <a:ext cx="77724" cy="77724"/>
          </a:xfrm>
          <a:prstGeom prst="rect">
            <a:avLst/>
          </a:prstGeom>
          <a:solidFill>
            <a:srgbClr val="FFFFFF"/>
          </a:solidFill>
          <a:ln w="9525">
            <a:solidFill>
              <a:srgbClr val="B8B2A7"/>
            </a:solidFill>
            <a:prstDash val="solid"/>
          </a:ln>
        </p:spPr>
      </p:sp>
      <p:sp>
        <p:nvSpPr>
          <p:cNvPr id="497" name="Shape 495"/>
          <p:cNvSpPr/>
          <p:nvPr/>
        </p:nvSpPr>
        <p:spPr>
          <a:xfrm>
            <a:off x="2834640" y="1792224"/>
            <a:ext cx="77724" cy="77724"/>
          </a:xfrm>
          <a:prstGeom prst="rect">
            <a:avLst/>
          </a:prstGeom>
          <a:solidFill>
            <a:srgbClr val="2E2E2E"/>
          </a:solidFill>
          <a:ln w="9525">
            <a:solidFill>
              <a:srgbClr val="2E2E2E"/>
            </a:solidFill>
            <a:prstDash val="solid"/>
          </a:ln>
        </p:spPr>
      </p:sp>
      <p:sp>
        <p:nvSpPr>
          <p:cNvPr id="498" name="Shape 496"/>
          <p:cNvSpPr/>
          <p:nvPr/>
        </p:nvSpPr>
        <p:spPr>
          <a:xfrm>
            <a:off x="2926080" y="1792224"/>
            <a:ext cx="77724" cy="77724"/>
          </a:xfrm>
          <a:prstGeom prst="rect">
            <a:avLst/>
          </a:prstGeom>
          <a:solidFill>
            <a:srgbClr val="FFFFFF"/>
          </a:solidFill>
          <a:ln w="9525">
            <a:solidFill>
              <a:srgbClr val="B8B2A7"/>
            </a:solidFill>
            <a:prstDash val="solid"/>
          </a:ln>
        </p:spPr>
      </p:sp>
      <p:sp>
        <p:nvSpPr>
          <p:cNvPr id="499" name="Shape 497"/>
          <p:cNvSpPr/>
          <p:nvPr/>
        </p:nvSpPr>
        <p:spPr>
          <a:xfrm>
            <a:off x="3017520" y="1792224"/>
            <a:ext cx="77724" cy="77724"/>
          </a:xfrm>
          <a:prstGeom prst="rect">
            <a:avLst/>
          </a:prstGeom>
          <a:solidFill>
            <a:srgbClr val="FFFFFF"/>
          </a:solidFill>
          <a:ln w="9525">
            <a:solidFill>
              <a:srgbClr val="B8B2A7"/>
            </a:solidFill>
            <a:prstDash val="solid"/>
          </a:ln>
        </p:spPr>
      </p:sp>
      <p:sp>
        <p:nvSpPr>
          <p:cNvPr id="500" name="Shape 498"/>
          <p:cNvSpPr/>
          <p:nvPr/>
        </p:nvSpPr>
        <p:spPr>
          <a:xfrm>
            <a:off x="3108960" y="1792224"/>
            <a:ext cx="77724" cy="77724"/>
          </a:xfrm>
          <a:prstGeom prst="rect">
            <a:avLst/>
          </a:prstGeom>
          <a:solidFill>
            <a:srgbClr val="FFFFFF"/>
          </a:solidFill>
          <a:ln w="9525">
            <a:solidFill>
              <a:srgbClr val="B8B2A7"/>
            </a:solidFill>
            <a:prstDash val="solid"/>
          </a:ln>
        </p:spPr>
      </p:sp>
      <p:sp>
        <p:nvSpPr>
          <p:cNvPr id="501" name="Shape 499"/>
          <p:cNvSpPr/>
          <p:nvPr/>
        </p:nvSpPr>
        <p:spPr>
          <a:xfrm>
            <a:off x="3200400" y="1792224"/>
            <a:ext cx="77724" cy="77724"/>
          </a:xfrm>
          <a:prstGeom prst="rect">
            <a:avLst/>
          </a:prstGeom>
          <a:solidFill>
            <a:srgbClr val="2E2E2E"/>
          </a:solidFill>
          <a:ln w="9525">
            <a:solidFill>
              <a:srgbClr val="2E2E2E"/>
            </a:solidFill>
            <a:prstDash val="solid"/>
          </a:ln>
        </p:spPr>
      </p:sp>
      <p:sp>
        <p:nvSpPr>
          <p:cNvPr id="502" name="Shape 500"/>
          <p:cNvSpPr/>
          <p:nvPr/>
        </p:nvSpPr>
        <p:spPr>
          <a:xfrm>
            <a:off x="3291840" y="1792224"/>
            <a:ext cx="77724" cy="77724"/>
          </a:xfrm>
          <a:prstGeom prst="rect">
            <a:avLst/>
          </a:prstGeom>
          <a:solidFill>
            <a:srgbClr val="2E2E2E"/>
          </a:solidFill>
          <a:ln w="9525">
            <a:solidFill>
              <a:srgbClr val="2E2E2E"/>
            </a:solidFill>
            <a:prstDash val="solid"/>
          </a:ln>
        </p:spPr>
      </p:sp>
      <p:sp>
        <p:nvSpPr>
          <p:cNvPr id="503" name="Shape 501"/>
          <p:cNvSpPr/>
          <p:nvPr/>
        </p:nvSpPr>
        <p:spPr>
          <a:xfrm>
            <a:off x="3383280" y="1792224"/>
            <a:ext cx="77724" cy="77724"/>
          </a:xfrm>
          <a:prstGeom prst="rect">
            <a:avLst/>
          </a:prstGeom>
          <a:solidFill>
            <a:srgbClr val="2E2E2E"/>
          </a:solidFill>
          <a:ln w="9525">
            <a:solidFill>
              <a:srgbClr val="2E2E2E"/>
            </a:solidFill>
            <a:prstDash val="solid"/>
          </a:ln>
        </p:spPr>
      </p:sp>
      <p:sp>
        <p:nvSpPr>
          <p:cNvPr id="504" name="Shape 502"/>
          <p:cNvSpPr/>
          <p:nvPr/>
        </p:nvSpPr>
        <p:spPr>
          <a:xfrm>
            <a:off x="3474720" y="1792224"/>
            <a:ext cx="77724" cy="77724"/>
          </a:xfrm>
          <a:prstGeom prst="rect">
            <a:avLst/>
          </a:prstGeom>
          <a:solidFill>
            <a:srgbClr val="2E2E2E"/>
          </a:solidFill>
          <a:ln w="9525">
            <a:solidFill>
              <a:srgbClr val="2E2E2E"/>
            </a:solidFill>
            <a:prstDash val="solid"/>
          </a:ln>
        </p:spPr>
      </p:sp>
      <p:sp>
        <p:nvSpPr>
          <p:cNvPr id="505" name="Shape 503"/>
          <p:cNvSpPr/>
          <p:nvPr/>
        </p:nvSpPr>
        <p:spPr>
          <a:xfrm>
            <a:off x="3566160" y="1792224"/>
            <a:ext cx="77724" cy="77724"/>
          </a:xfrm>
          <a:prstGeom prst="rect">
            <a:avLst/>
          </a:prstGeom>
          <a:solidFill>
            <a:srgbClr val="2E2E2E"/>
          </a:solidFill>
          <a:ln w="9525">
            <a:solidFill>
              <a:srgbClr val="2E2E2E"/>
            </a:solidFill>
            <a:prstDash val="solid"/>
          </a:ln>
        </p:spPr>
      </p:sp>
      <p:sp>
        <p:nvSpPr>
          <p:cNvPr id="506" name="Shape 504"/>
          <p:cNvSpPr/>
          <p:nvPr/>
        </p:nvSpPr>
        <p:spPr>
          <a:xfrm>
            <a:off x="3657600" y="1792224"/>
            <a:ext cx="77724" cy="77724"/>
          </a:xfrm>
          <a:prstGeom prst="rect">
            <a:avLst/>
          </a:prstGeom>
          <a:solidFill>
            <a:srgbClr val="FFFFFF"/>
          </a:solidFill>
          <a:ln w="9525">
            <a:solidFill>
              <a:srgbClr val="B8B2A7"/>
            </a:solidFill>
            <a:prstDash val="solid"/>
          </a:ln>
        </p:spPr>
      </p:sp>
      <p:sp>
        <p:nvSpPr>
          <p:cNvPr id="507" name="Shape 505"/>
          <p:cNvSpPr/>
          <p:nvPr/>
        </p:nvSpPr>
        <p:spPr>
          <a:xfrm>
            <a:off x="3749040" y="1792224"/>
            <a:ext cx="77724" cy="77724"/>
          </a:xfrm>
          <a:prstGeom prst="rect">
            <a:avLst/>
          </a:prstGeom>
          <a:solidFill>
            <a:srgbClr val="FFFFFF"/>
          </a:solidFill>
          <a:ln w="9525">
            <a:solidFill>
              <a:srgbClr val="B8B2A7"/>
            </a:solidFill>
            <a:prstDash val="solid"/>
          </a:ln>
        </p:spPr>
      </p:sp>
      <p:sp>
        <p:nvSpPr>
          <p:cNvPr id="508" name="Shape 506"/>
          <p:cNvSpPr/>
          <p:nvPr/>
        </p:nvSpPr>
        <p:spPr>
          <a:xfrm>
            <a:off x="3840480" y="1792224"/>
            <a:ext cx="77724" cy="77724"/>
          </a:xfrm>
          <a:prstGeom prst="rect">
            <a:avLst/>
          </a:prstGeom>
          <a:solidFill>
            <a:srgbClr val="2E2E2E"/>
          </a:solidFill>
          <a:ln w="9525">
            <a:solidFill>
              <a:srgbClr val="2E2E2E"/>
            </a:solidFill>
            <a:prstDash val="solid"/>
          </a:ln>
        </p:spPr>
      </p:sp>
      <p:sp>
        <p:nvSpPr>
          <p:cNvPr id="509" name="Shape 507"/>
          <p:cNvSpPr/>
          <p:nvPr/>
        </p:nvSpPr>
        <p:spPr>
          <a:xfrm>
            <a:off x="3931920" y="1792224"/>
            <a:ext cx="77724" cy="77724"/>
          </a:xfrm>
          <a:prstGeom prst="rect">
            <a:avLst/>
          </a:prstGeom>
          <a:solidFill>
            <a:srgbClr val="FFFFFF"/>
          </a:solidFill>
          <a:ln w="9525">
            <a:solidFill>
              <a:srgbClr val="B8B2A7"/>
            </a:solidFill>
            <a:prstDash val="solid"/>
          </a:ln>
        </p:spPr>
      </p:sp>
      <p:sp>
        <p:nvSpPr>
          <p:cNvPr id="510" name="Shape 508"/>
          <p:cNvSpPr/>
          <p:nvPr/>
        </p:nvSpPr>
        <p:spPr>
          <a:xfrm>
            <a:off x="4023360" y="1792224"/>
            <a:ext cx="77724" cy="77724"/>
          </a:xfrm>
          <a:prstGeom prst="rect">
            <a:avLst/>
          </a:prstGeom>
          <a:solidFill>
            <a:srgbClr val="2E2E2E"/>
          </a:solidFill>
          <a:ln w="9525">
            <a:solidFill>
              <a:srgbClr val="2E2E2E"/>
            </a:solidFill>
            <a:prstDash val="solid"/>
          </a:ln>
        </p:spPr>
      </p:sp>
      <p:sp>
        <p:nvSpPr>
          <p:cNvPr id="511" name="Shape 509"/>
          <p:cNvSpPr/>
          <p:nvPr/>
        </p:nvSpPr>
        <p:spPr>
          <a:xfrm>
            <a:off x="4114800" y="1792224"/>
            <a:ext cx="77724" cy="77724"/>
          </a:xfrm>
          <a:prstGeom prst="rect">
            <a:avLst/>
          </a:prstGeom>
          <a:solidFill>
            <a:srgbClr val="2E2E2E"/>
          </a:solidFill>
          <a:ln w="9525">
            <a:solidFill>
              <a:srgbClr val="2E2E2E"/>
            </a:solidFill>
            <a:prstDash val="solid"/>
          </a:ln>
        </p:spPr>
      </p:sp>
      <p:sp>
        <p:nvSpPr>
          <p:cNvPr id="512" name="Shape 510"/>
          <p:cNvSpPr/>
          <p:nvPr/>
        </p:nvSpPr>
        <p:spPr>
          <a:xfrm>
            <a:off x="4206240" y="1792224"/>
            <a:ext cx="77724" cy="77724"/>
          </a:xfrm>
          <a:prstGeom prst="rect">
            <a:avLst/>
          </a:prstGeom>
          <a:solidFill>
            <a:srgbClr val="FFFFFF"/>
          </a:solidFill>
          <a:ln w="9525">
            <a:solidFill>
              <a:srgbClr val="B8B2A7"/>
            </a:solidFill>
            <a:prstDash val="solid"/>
          </a:ln>
        </p:spPr>
      </p:sp>
      <p:sp>
        <p:nvSpPr>
          <p:cNvPr id="513" name="Shape 511"/>
          <p:cNvSpPr/>
          <p:nvPr/>
        </p:nvSpPr>
        <p:spPr>
          <a:xfrm>
            <a:off x="4297680" y="1792224"/>
            <a:ext cx="77724" cy="77724"/>
          </a:xfrm>
          <a:prstGeom prst="rect">
            <a:avLst/>
          </a:prstGeom>
          <a:solidFill>
            <a:srgbClr val="2E2E2E"/>
          </a:solidFill>
          <a:ln w="9525">
            <a:solidFill>
              <a:srgbClr val="2E2E2E"/>
            </a:solidFill>
            <a:prstDash val="solid"/>
          </a:ln>
        </p:spPr>
      </p:sp>
      <p:sp>
        <p:nvSpPr>
          <p:cNvPr id="514" name="Shape 512"/>
          <p:cNvSpPr/>
          <p:nvPr/>
        </p:nvSpPr>
        <p:spPr>
          <a:xfrm>
            <a:off x="4389120" y="1792224"/>
            <a:ext cx="77724" cy="77724"/>
          </a:xfrm>
          <a:prstGeom prst="rect">
            <a:avLst/>
          </a:prstGeom>
          <a:solidFill>
            <a:srgbClr val="FFFFFF"/>
          </a:solidFill>
          <a:ln w="9525">
            <a:solidFill>
              <a:srgbClr val="B8B2A7"/>
            </a:solidFill>
            <a:prstDash val="solid"/>
          </a:ln>
        </p:spPr>
      </p:sp>
      <p:sp>
        <p:nvSpPr>
          <p:cNvPr id="515" name="Shape 513"/>
          <p:cNvSpPr/>
          <p:nvPr/>
        </p:nvSpPr>
        <p:spPr>
          <a:xfrm>
            <a:off x="4480560" y="1792224"/>
            <a:ext cx="77724" cy="77724"/>
          </a:xfrm>
          <a:prstGeom prst="rect">
            <a:avLst/>
          </a:prstGeom>
          <a:solidFill>
            <a:srgbClr val="2E2E2E"/>
          </a:solidFill>
          <a:ln w="9525">
            <a:solidFill>
              <a:srgbClr val="2E2E2E"/>
            </a:solidFill>
            <a:prstDash val="solid"/>
          </a:ln>
        </p:spPr>
      </p:sp>
      <p:sp>
        <p:nvSpPr>
          <p:cNvPr id="516" name="Shape 514"/>
          <p:cNvSpPr/>
          <p:nvPr/>
        </p:nvSpPr>
        <p:spPr>
          <a:xfrm>
            <a:off x="4572000" y="1792224"/>
            <a:ext cx="77724" cy="77724"/>
          </a:xfrm>
          <a:prstGeom prst="rect">
            <a:avLst/>
          </a:prstGeom>
          <a:solidFill>
            <a:srgbClr val="FFFFFF"/>
          </a:solidFill>
          <a:ln w="9525">
            <a:solidFill>
              <a:srgbClr val="B8B2A7"/>
            </a:solidFill>
            <a:prstDash val="solid"/>
          </a:ln>
        </p:spPr>
      </p:sp>
      <p:sp>
        <p:nvSpPr>
          <p:cNvPr id="517" name="Shape 515"/>
          <p:cNvSpPr/>
          <p:nvPr/>
        </p:nvSpPr>
        <p:spPr>
          <a:xfrm>
            <a:off x="4663440" y="1792224"/>
            <a:ext cx="77724" cy="77724"/>
          </a:xfrm>
          <a:prstGeom prst="rect">
            <a:avLst/>
          </a:prstGeom>
          <a:solidFill>
            <a:srgbClr val="2E2E2E"/>
          </a:solidFill>
          <a:ln w="9525">
            <a:solidFill>
              <a:srgbClr val="2E2E2E"/>
            </a:solidFill>
            <a:prstDash val="solid"/>
          </a:ln>
        </p:spPr>
      </p:sp>
      <p:sp>
        <p:nvSpPr>
          <p:cNvPr id="518" name="Shape 516"/>
          <p:cNvSpPr/>
          <p:nvPr/>
        </p:nvSpPr>
        <p:spPr>
          <a:xfrm>
            <a:off x="4754880" y="1792224"/>
            <a:ext cx="77724" cy="77724"/>
          </a:xfrm>
          <a:prstGeom prst="rect">
            <a:avLst/>
          </a:prstGeom>
          <a:solidFill>
            <a:srgbClr val="2E2E2E"/>
          </a:solidFill>
          <a:ln w="9525">
            <a:solidFill>
              <a:srgbClr val="2E2E2E"/>
            </a:solidFill>
            <a:prstDash val="solid"/>
          </a:ln>
        </p:spPr>
      </p:sp>
      <p:sp>
        <p:nvSpPr>
          <p:cNvPr id="519" name="Shape 517"/>
          <p:cNvSpPr/>
          <p:nvPr/>
        </p:nvSpPr>
        <p:spPr>
          <a:xfrm>
            <a:off x="4846320" y="1792224"/>
            <a:ext cx="77724" cy="77724"/>
          </a:xfrm>
          <a:prstGeom prst="rect">
            <a:avLst/>
          </a:prstGeom>
          <a:solidFill>
            <a:srgbClr val="FFFFFF"/>
          </a:solidFill>
          <a:ln w="9525">
            <a:solidFill>
              <a:srgbClr val="B8B2A7"/>
            </a:solidFill>
            <a:prstDash val="solid"/>
          </a:ln>
        </p:spPr>
      </p:sp>
      <p:sp>
        <p:nvSpPr>
          <p:cNvPr id="520" name="Shape 518"/>
          <p:cNvSpPr/>
          <p:nvPr/>
        </p:nvSpPr>
        <p:spPr>
          <a:xfrm>
            <a:off x="4937760" y="1792224"/>
            <a:ext cx="77724" cy="77724"/>
          </a:xfrm>
          <a:prstGeom prst="rect">
            <a:avLst/>
          </a:prstGeom>
          <a:solidFill>
            <a:srgbClr val="FFFFFF"/>
          </a:solidFill>
          <a:ln w="9525">
            <a:solidFill>
              <a:srgbClr val="B8B2A7"/>
            </a:solidFill>
            <a:prstDash val="solid"/>
          </a:ln>
        </p:spPr>
      </p:sp>
      <p:sp>
        <p:nvSpPr>
          <p:cNvPr id="521" name="Shape 519"/>
          <p:cNvSpPr/>
          <p:nvPr/>
        </p:nvSpPr>
        <p:spPr>
          <a:xfrm>
            <a:off x="5029200" y="1792224"/>
            <a:ext cx="77724" cy="77724"/>
          </a:xfrm>
          <a:prstGeom prst="rect">
            <a:avLst/>
          </a:prstGeom>
          <a:solidFill>
            <a:srgbClr val="FFFFFF"/>
          </a:solidFill>
          <a:ln w="9525">
            <a:solidFill>
              <a:srgbClr val="B8B2A7"/>
            </a:solidFill>
            <a:prstDash val="solid"/>
          </a:ln>
        </p:spPr>
      </p:sp>
      <p:sp>
        <p:nvSpPr>
          <p:cNvPr id="522" name="Shape 520"/>
          <p:cNvSpPr/>
          <p:nvPr/>
        </p:nvSpPr>
        <p:spPr>
          <a:xfrm>
            <a:off x="5120640" y="1792224"/>
            <a:ext cx="77724" cy="77724"/>
          </a:xfrm>
          <a:prstGeom prst="rect">
            <a:avLst/>
          </a:prstGeom>
          <a:solidFill>
            <a:srgbClr val="FFFFFF"/>
          </a:solidFill>
          <a:ln w="9525">
            <a:solidFill>
              <a:srgbClr val="B8B2A7"/>
            </a:solidFill>
            <a:prstDash val="solid"/>
          </a:ln>
        </p:spPr>
      </p:sp>
      <p:sp>
        <p:nvSpPr>
          <p:cNvPr id="523" name="Shape 521"/>
          <p:cNvSpPr/>
          <p:nvPr/>
        </p:nvSpPr>
        <p:spPr>
          <a:xfrm>
            <a:off x="5212080" y="1792224"/>
            <a:ext cx="77724" cy="77724"/>
          </a:xfrm>
          <a:prstGeom prst="rect">
            <a:avLst/>
          </a:prstGeom>
          <a:solidFill>
            <a:srgbClr val="FFFFFF"/>
          </a:solidFill>
          <a:ln w="9525">
            <a:solidFill>
              <a:srgbClr val="B8B2A7"/>
            </a:solidFill>
            <a:prstDash val="solid"/>
          </a:ln>
        </p:spPr>
      </p:sp>
      <p:sp>
        <p:nvSpPr>
          <p:cNvPr id="524" name="Shape 522"/>
          <p:cNvSpPr/>
          <p:nvPr/>
        </p:nvSpPr>
        <p:spPr>
          <a:xfrm>
            <a:off x="5303520" y="1792224"/>
            <a:ext cx="77724" cy="77724"/>
          </a:xfrm>
          <a:prstGeom prst="rect">
            <a:avLst/>
          </a:prstGeom>
          <a:solidFill>
            <a:srgbClr val="2E2E2E"/>
          </a:solidFill>
          <a:ln w="9525">
            <a:solidFill>
              <a:srgbClr val="2E2E2E"/>
            </a:solidFill>
            <a:prstDash val="solid"/>
          </a:ln>
        </p:spPr>
      </p:sp>
      <p:sp>
        <p:nvSpPr>
          <p:cNvPr id="525" name="Shape 523"/>
          <p:cNvSpPr/>
          <p:nvPr/>
        </p:nvSpPr>
        <p:spPr>
          <a:xfrm>
            <a:off x="5394960" y="1792224"/>
            <a:ext cx="77724" cy="77724"/>
          </a:xfrm>
          <a:prstGeom prst="rect">
            <a:avLst/>
          </a:prstGeom>
          <a:solidFill>
            <a:srgbClr val="2E2E2E"/>
          </a:solidFill>
          <a:ln w="9525">
            <a:solidFill>
              <a:srgbClr val="2E2E2E"/>
            </a:solidFill>
            <a:prstDash val="solid"/>
          </a:ln>
        </p:spPr>
      </p:sp>
      <p:sp>
        <p:nvSpPr>
          <p:cNvPr id="526" name="Shape 524"/>
          <p:cNvSpPr/>
          <p:nvPr/>
        </p:nvSpPr>
        <p:spPr>
          <a:xfrm>
            <a:off x="5486400" y="1792224"/>
            <a:ext cx="77724" cy="77724"/>
          </a:xfrm>
          <a:prstGeom prst="rect">
            <a:avLst/>
          </a:prstGeom>
          <a:solidFill>
            <a:srgbClr val="2E2E2E"/>
          </a:solidFill>
          <a:ln w="9525">
            <a:solidFill>
              <a:srgbClr val="2E2E2E"/>
            </a:solidFill>
            <a:prstDash val="solid"/>
          </a:ln>
        </p:spPr>
      </p:sp>
      <p:sp>
        <p:nvSpPr>
          <p:cNvPr id="527" name="Shape 525"/>
          <p:cNvSpPr/>
          <p:nvPr/>
        </p:nvSpPr>
        <p:spPr>
          <a:xfrm>
            <a:off x="5577840" y="1792224"/>
            <a:ext cx="77724" cy="77724"/>
          </a:xfrm>
          <a:prstGeom prst="rect">
            <a:avLst/>
          </a:prstGeom>
          <a:solidFill>
            <a:srgbClr val="2E2E2E"/>
          </a:solidFill>
          <a:ln w="9525">
            <a:solidFill>
              <a:srgbClr val="2E2E2E"/>
            </a:solidFill>
            <a:prstDash val="solid"/>
          </a:ln>
        </p:spPr>
      </p:sp>
      <p:sp>
        <p:nvSpPr>
          <p:cNvPr id="528" name="Shape 526"/>
          <p:cNvSpPr/>
          <p:nvPr/>
        </p:nvSpPr>
        <p:spPr>
          <a:xfrm>
            <a:off x="5669280" y="1792224"/>
            <a:ext cx="77724" cy="77724"/>
          </a:xfrm>
          <a:prstGeom prst="rect">
            <a:avLst/>
          </a:prstGeom>
          <a:solidFill>
            <a:srgbClr val="FFFFFF"/>
          </a:solidFill>
          <a:ln w="9525">
            <a:solidFill>
              <a:srgbClr val="B8B2A7"/>
            </a:solidFill>
            <a:prstDash val="solid"/>
          </a:ln>
        </p:spPr>
      </p:sp>
      <p:sp>
        <p:nvSpPr>
          <p:cNvPr id="529" name="Shape 527"/>
          <p:cNvSpPr/>
          <p:nvPr/>
        </p:nvSpPr>
        <p:spPr>
          <a:xfrm>
            <a:off x="5760720" y="1792224"/>
            <a:ext cx="77724" cy="77724"/>
          </a:xfrm>
          <a:prstGeom prst="rect">
            <a:avLst/>
          </a:prstGeom>
          <a:solidFill>
            <a:srgbClr val="FFFFFF"/>
          </a:solidFill>
          <a:ln w="9525">
            <a:solidFill>
              <a:srgbClr val="B8B2A7"/>
            </a:solidFill>
            <a:prstDash val="solid"/>
          </a:ln>
        </p:spPr>
      </p:sp>
      <p:sp>
        <p:nvSpPr>
          <p:cNvPr id="530" name="Shape 528"/>
          <p:cNvSpPr/>
          <p:nvPr/>
        </p:nvSpPr>
        <p:spPr>
          <a:xfrm>
            <a:off x="5852160" y="1792224"/>
            <a:ext cx="77724" cy="77724"/>
          </a:xfrm>
          <a:prstGeom prst="rect">
            <a:avLst/>
          </a:prstGeom>
          <a:solidFill>
            <a:srgbClr val="FFFFFF"/>
          </a:solidFill>
          <a:ln w="9525">
            <a:solidFill>
              <a:srgbClr val="B8B2A7"/>
            </a:solidFill>
            <a:prstDash val="solid"/>
          </a:ln>
        </p:spPr>
      </p:sp>
      <p:sp>
        <p:nvSpPr>
          <p:cNvPr id="531" name="Shape 529"/>
          <p:cNvSpPr/>
          <p:nvPr/>
        </p:nvSpPr>
        <p:spPr>
          <a:xfrm>
            <a:off x="5943600" y="1792224"/>
            <a:ext cx="77724" cy="77724"/>
          </a:xfrm>
          <a:prstGeom prst="rect">
            <a:avLst/>
          </a:prstGeom>
          <a:solidFill>
            <a:srgbClr val="2E2E2E"/>
          </a:solidFill>
          <a:ln w="9525">
            <a:solidFill>
              <a:srgbClr val="2E2E2E"/>
            </a:solidFill>
            <a:prstDash val="solid"/>
          </a:ln>
        </p:spPr>
      </p:sp>
      <p:sp>
        <p:nvSpPr>
          <p:cNvPr id="532" name="Shape 530"/>
          <p:cNvSpPr/>
          <p:nvPr/>
        </p:nvSpPr>
        <p:spPr>
          <a:xfrm>
            <a:off x="6035040" y="1792224"/>
            <a:ext cx="77724" cy="77724"/>
          </a:xfrm>
          <a:prstGeom prst="rect">
            <a:avLst/>
          </a:prstGeom>
          <a:solidFill>
            <a:srgbClr val="FFFFFF"/>
          </a:solidFill>
          <a:ln w="9525">
            <a:solidFill>
              <a:srgbClr val="B8B2A7"/>
            </a:solidFill>
            <a:prstDash val="solid"/>
          </a:ln>
        </p:spPr>
      </p:sp>
      <p:sp>
        <p:nvSpPr>
          <p:cNvPr id="533" name="Shape 531"/>
          <p:cNvSpPr/>
          <p:nvPr/>
        </p:nvSpPr>
        <p:spPr>
          <a:xfrm>
            <a:off x="6126480" y="1792224"/>
            <a:ext cx="77724" cy="77724"/>
          </a:xfrm>
          <a:prstGeom prst="rect">
            <a:avLst/>
          </a:prstGeom>
          <a:solidFill>
            <a:srgbClr val="FFFFFF"/>
          </a:solidFill>
          <a:ln w="9525">
            <a:solidFill>
              <a:srgbClr val="B8B2A7"/>
            </a:solidFill>
            <a:prstDash val="solid"/>
          </a:ln>
        </p:spPr>
      </p:sp>
      <p:sp>
        <p:nvSpPr>
          <p:cNvPr id="534" name="Shape 532"/>
          <p:cNvSpPr/>
          <p:nvPr/>
        </p:nvSpPr>
        <p:spPr>
          <a:xfrm>
            <a:off x="6217920" y="1792224"/>
            <a:ext cx="77724" cy="77724"/>
          </a:xfrm>
          <a:prstGeom prst="rect">
            <a:avLst/>
          </a:prstGeom>
          <a:solidFill>
            <a:srgbClr val="FFFFFF"/>
          </a:solidFill>
          <a:ln w="9525">
            <a:solidFill>
              <a:srgbClr val="B8B2A7"/>
            </a:solidFill>
            <a:prstDash val="solid"/>
          </a:ln>
        </p:spPr>
      </p:sp>
      <p:sp>
        <p:nvSpPr>
          <p:cNvPr id="535" name="Shape 533"/>
          <p:cNvSpPr/>
          <p:nvPr/>
        </p:nvSpPr>
        <p:spPr>
          <a:xfrm>
            <a:off x="6309360" y="1792224"/>
            <a:ext cx="77724" cy="77724"/>
          </a:xfrm>
          <a:prstGeom prst="rect">
            <a:avLst/>
          </a:prstGeom>
          <a:solidFill>
            <a:srgbClr val="2E2E2E"/>
          </a:solidFill>
          <a:ln w="9525">
            <a:solidFill>
              <a:srgbClr val="2E2E2E"/>
            </a:solidFill>
            <a:prstDash val="solid"/>
          </a:ln>
        </p:spPr>
      </p:sp>
      <p:sp>
        <p:nvSpPr>
          <p:cNvPr id="536" name="Shape 534"/>
          <p:cNvSpPr/>
          <p:nvPr/>
        </p:nvSpPr>
        <p:spPr>
          <a:xfrm>
            <a:off x="6400800" y="1792224"/>
            <a:ext cx="77724" cy="77724"/>
          </a:xfrm>
          <a:prstGeom prst="rect">
            <a:avLst/>
          </a:prstGeom>
          <a:solidFill>
            <a:srgbClr val="2E2E2E"/>
          </a:solidFill>
          <a:ln w="9525">
            <a:solidFill>
              <a:srgbClr val="2E2E2E"/>
            </a:solidFill>
            <a:prstDash val="solid"/>
          </a:ln>
        </p:spPr>
      </p:sp>
      <p:sp>
        <p:nvSpPr>
          <p:cNvPr id="537" name="Shape 535"/>
          <p:cNvSpPr/>
          <p:nvPr/>
        </p:nvSpPr>
        <p:spPr>
          <a:xfrm>
            <a:off x="6492240" y="1792224"/>
            <a:ext cx="77724" cy="77724"/>
          </a:xfrm>
          <a:prstGeom prst="rect">
            <a:avLst/>
          </a:prstGeom>
          <a:solidFill>
            <a:srgbClr val="2E2E2E"/>
          </a:solidFill>
          <a:ln w="9525">
            <a:solidFill>
              <a:srgbClr val="2E2E2E"/>
            </a:solidFill>
            <a:prstDash val="solid"/>
          </a:ln>
        </p:spPr>
      </p:sp>
      <p:sp>
        <p:nvSpPr>
          <p:cNvPr id="538" name="Shape 536"/>
          <p:cNvSpPr/>
          <p:nvPr/>
        </p:nvSpPr>
        <p:spPr>
          <a:xfrm>
            <a:off x="6583680" y="1792224"/>
            <a:ext cx="77724" cy="77724"/>
          </a:xfrm>
          <a:prstGeom prst="rect">
            <a:avLst/>
          </a:prstGeom>
          <a:solidFill>
            <a:srgbClr val="FFFFFF"/>
          </a:solidFill>
          <a:ln w="9525">
            <a:solidFill>
              <a:srgbClr val="B8B2A7"/>
            </a:solidFill>
            <a:prstDash val="solid"/>
          </a:ln>
        </p:spPr>
      </p:sp>
      <p:sp>
        <p:nvSpPr>
          <p:cNvPr id="539" name="Shape 537"/>
          <p:cNvSpPr/>
          <p:nvPr/>
        </p:nvSpPr>
        <p:spPr>
          <a:xfrm>
            <a:off x="6675120" y="1792224"/>
            <a:ext cx="77724" cy="77724"/>
          </a:xfrm>
          <a:prstGeom prst="rect">
            <a:avLst/>
          </a:prstGeom>
          <a:solidFill>
            <a:srgbClr val="2E2E2E"/>
          </a:solidFill>
          <a:ln w="9525">
            <a:solidFill>
              <a:srgbClr val="2E2E2E"/>
            </a:solidFill>
            <a:prstDash val="solid"/>
          </a:ln>
        </p:spPr>
      </p:sp>
      <p:sp>
        <p:nvSpPr>
          <p:cNvPr id="540" name="Shape 538"/>
          <p:cNvSpPr/>
          <p:nvPr/>
        </p:nvSpPr>
        <p:spPr>
          <a:xfrm>
            <a:off x="6766560" y="1792224"/>
            <a:ext cx="77724" cy="77724"/>
          </a:xfrm>
          <a:prstGeom prst="rect">
            <a:avLst/>
          </a:prstGeom>
          <a:solidFill>
            <a:srgbClr val="2E2E2E"/>
          </a:solidFill>
          <a:ln w="9525">
            <a:solidFill>
              <a:srgbClr val="2E2E2E"/>
            </a:solidFill>
            <a:prstDash val="solid"/>
          </a:ln>
        </p:spPr>
      </p:sp>
      <p:sp>
        <p:nvSpPr>
          <p:cNvPr id="541" name="Shape 539"/>
          <p:cNvSpPr/>
          <p:nvPr/>
        </p:nvSpPr>
        <p:spPr>
          <a:xfrm>
            <a:off x="6858000" y="1792224"/>
            <a:ext cx="77724" cy="77724"/>
          </a:xfrm>
          <a:prstGeom prst="rect">
            <a:avLst/>
          </a:prstGeom>
          <a:solidFill>
            <a:srgbClr val="2E2E2E"/>
          </a:solidFill>
          <a:ln w="9525">
            <a:solidFill>
              <a:srgbClr val="2E2E2E"/>
            </a:solidFill>
            <a:prstDash val="solid"/>
          </a:ln>
        </p:spPr>
      </p:sp>
      <p:sp>
        <p:nvSpPr>
          <p:cNvPr id="542" name="Shape 540"/>
          <p:cNvSpPr/>
          <p:nvPr/>
        </p:nvSpPr>
        <p:spPr>
          <a:xfrm>
            <a:off x="6949440" y="1792224"/>
            <a:ext cx="77724" cy="77724"/>
          </a:xfrm>
          <a:prstGeom prst="rect">
            <a:avLst/>
          </a:prstGeom>
          <a:solidFill>
            <a:srgbClr val="2E2E2E"/>
          </a:solidFill>
          <a:ln w="9525">
            <a:solidFill>
              <a:srgbClr val="2E2E2E"/>
            </a:solidFill>
            <a:prstDash val="solid"/>
          </a:ln>
        </p:spPr>
      </p:sp>
      <p:sp>
        <p:nvSpPr>
          <p:cNvPr id="543" name="Shape 541"/>
          <p:cNvSpPr/>
          <p:nvPr/>
        </p:nvSpPr>
        <p:spPr>
          <a:xfrm>
            <a:off x="7040880" y="1792224"/>
            <a:ext cx="77724" cy="77724"/>
          </a:xfrm>
          <a:prstGeom prst="rect">
            <a:avLst/>
          </a:prstGeom>
          <a:solidFill>
            <a:srgbClr val="2E2E2E"/>
          </a:solidFill>
          <a:ln w="9525">
            <a:solidFill>
              <a:srgbClr val="2E2E2E"/>
            </a:solidFill>
            <a:prstDash val="solid"/>
          </a:ln>
        </p:spPr>
      </p:sp>
      <p:sp>
        <p:nvSpPr>
          <p:cNvPr id="544" name="Shape 542"/>
          <p:cNvSpPr/>
          <p:nvPr/>
        </p:nvSpPr>
        <p:spPr>
          <a:xfrm>
            <a:off x="7132320" y="1792224"/>
            <a:ext cx="77724" cy="77724"/>
          </a:xfrm>
          <a:prstGeom prst="rect">
            <a:avLst/>
          </a:prstGeom>
          <a:solidFill>
            <a:srgbClr val="2E2E2E"/>
          </a:solidFill>
          <a:ln w="9525">
            <a:solidFill>
              <a:srgbClr val="2E2E2E"/>
            </a:solidFill>
            <a:prstDash val="solid"/>
          </a:ln>
        </p:spPr>
      </p:sp>
      <p:sp>
        <p:nvSpPr>
          <p:cNvPr id="545" name="Shape 543"/>
          <p:cNvSpPr/>
          <p:nvPr/>
        </p:nvSpPr>
        <p:spPr>
          <a:xfrm>
            <a:off x="7223760" y="1792224"/>
            <a:ext cx="77724" cy="77724"/>
          </a:xfrm>
          <a:prstGeom prst="rect">
            <a:avLst/>
          </a:prstGeom>
          <a:solidFill>
            <a:srgbClr val="FFFFFF"/>
          </a:solidFill>
          <a:ln w="9525">
            <a:solidFill>
              <a:srgbClr val="B8B2A7"/>
            </a:solidFill>
            <a:prstDash val="solid"/>
          </a:ln>
        </p:spPr>
      </p:sp>
      <p:sp>
        <p:nvSpPr>
          <p:cNvPr id="546" name="Shape 544"/>
          <p:cNvSpPr/>
          <p:nvPr/>
        </p:nvSpPr>
        <p:spPr>
          <a:xfrm>
            <a:off x="7315200" y="1792224"/>
            <a:ext cx="77724" cy="77724"/>
          </a:xfrm>
          <a:prstGeom prst="rect">
            <a:avLst/>
          </a:prstGeom>
          <a:solidFill>
            <a:srgbClr val="FFFFFF"/>
          </a:solidFill>
          <a:ln w="9525">
            <a:solidFill>
              <a:srgbClr val="B8B2A7"/>
            </a:solidFill>
            <a:prstDash val="solid"/>
          </a:ln>
        </p:spPr>
      </p:sp>
      <p:sp>
        <p:nvSpPr>
          <p:cNvPr id="547" name="Shape 545"/>
          <p:cNvSpPr/>
          <p:nvPr/>
        </p:nvSpPr>
        <p:spPr>
          <a:xfrm>
            <a:off x="7406640" y="1792224"/>
            <a:ext cx="77724" cy="77724"/>
          </a:xfrm>
          <a:prstGeom prst="rect">
            <a:avLst/>
          </a:prstGeom>
          <a:solidFill>
            <a:srgbClr val="2E2E2E"/>
          </a:solidFill>
          <a:ln w="9525">
            <a:solidFill>
              <a:srgbClr val="2E2E2E"/>
            </a:solidFill>
            <a:prstDash val="solid"/>
          </a:ln>
        </p:spPr>
      </p:sp>
      <p:sp>
        <p:nvSpPr>
          <p:cNvPr id="548" name="Shape 546"/>
          <p:cNvSpPr/>
          <p:nvPr/>
        </p:nvSpPr>
        <p:spPr>
          <a:xfrm>
            <a:off x="7498080" y="1792224"/>
            <a:ext cx="77724" cy="77724"/>
          </a:xfrm>
          <a:prstGeom prst="rect">
            <a:avLst/>
          </a:prstGeom>
          <a:solidFill>
            <a:srgbClr val="FFFFFF"/>
          </a:solidFill>
          <a:ln w="9525">
            <a:solidFill>
              <a:srgbClr val="B8B2A7"/>
            </a:solidFill>
            <a:prstDash val="solid"/>
          </a:ln>
        </p:spPr>
      </p:sp>
      <p:sp>
        <p:nvSpPr>
          <p:cNvPr id="549" name="Shape 547"/>
          <p:cNvSpPr/>
          <p:nvPr/>
        </p:nvSpPr>
        <p:spPr>
          <a:xfrm>
            <a:off x="7589520" y="1792224"/>
            <a:ext cx="77724" cy="77724"/>
          </a:xfrm>
          <a:prstGeom prst="rect">
            <a:avLst/>
          </a:prstGeom>
          <a:solidFill>
            <a:srgbClr val="2E2E2E"/>
          </a:solidFill>
          <a:ln w="9525">
            <a:solidFill>
              <a:srgbClr val="2E2E2E"/>
            </a:solidFill>
            <a:prstDash val="solid"/>
          </a:ln>
        </p:spPr>
      </p:sp>
      <p:sp>
        <p:nvSpPr>
          <p:cNvPr id="550" name="Shape 548"/>
          <p:cNvSpPr/>
          <p:nvPr/>
        </p:nvSpPr>
        <p:spPr>
          <a:xfrm>
            <a:off x="7680960" y="1792224"/>
            <a:ext cx="77724" cy="77724"/>
          </a:xfrm>
          <a:prstGeom prst="rect">
            <a:avLst/>
          </a:prstGeom>
          <a:solidFill>
            <a:srgbClr val="2E2E2E"/>
          </a:solidFill>
          <a:ln w="9525">
            <a:solidFill>
              <a:srgbClr val="2E2E2E"/>
            </a:solidFill>
            <a:prstDash val="solid"/>
          </a:ln>
        </p:spPr>
      </p:sp>
      <p:sp>
        <p:nvSpPr>
          <p:cNvPr id="551" name="Shape 549"/>
          <p:cNvSpPr/>
          <p:nvPr/>
        </p:nvSpPr>
        <p:spPr>
          <a:xfrm>
            <a:off x="7772400" y="1792224"/>
            <a:ext cx="77724" cy="77724"/>
          </a:xfrm>
          <a:prstGeom prst="rect">
            <a:avLst/>
          </a:prstGeom>
          <a:solidFill>
            <a:srgbClr val="FFFFFF"/>
          </a:solidFill>
          <a:ln w="9525">
            <a:solidFill>
              <a:srgbClr val="B8B2A7"/>
            </a:solidFill>
            <a:prstDash val="solid"/>
          </a:ln>
        </p:spPr>
      </p:sp>
      <p:sp>
        <p:nvSpPr>
          <p:cNvPr id="552" name="Shape 550"/>
          <p:cNvSpPr/>
          <p:nvPr/>
        </p:nvSpPr>
        <p:spPr>
          <a:xfrm>
            <a:off x="7863840" y="1792224"/>
            <a:ext cx="77724" cy="77724"/>
          </a:xfrm>
          <a:prstGeom prst="rect">
            <a:avLst/>
          </a:prstGeom>
          <a:solidFill>
            <a:srgbClr val="2E2E2E"/>
          </a:solidFill>
          <a:ln w="9525">
            <a:solidFill>
              <a:srgbClr val="2E2E2E"/>
            </a:solidFill>
            <a:prstDash val="solid"/>
          </a:ln>
        </p:spPr>
      </p:sp>
      <p:sp>
        <p:nvSpPr>
          <p:cNvPr id="553" name="Shape 551"/>
          <p:cNvSpPr/>
          <p:nvPr/>
        </p:nvSpPr>
        <p:spPr>
          <a:xfrm>
            <a:off x="7955280" y="1792224"/>
            <a:ext cx="77724" cy="77724"/>
          </a:xfrm>
          <a:prstGeom prst="rect">
            <a:avLst/>
          </a:prstGeom>
          <a:solidFill>
            <a:srgbClr val="FFFFFF"/>
          </a:solidFill>
          <a:ln w="9525">
            <a:solidFill>
              <a:srgbClr val="B8B2A7"/>
            </a:solidFill>
            <a:prstDash val="solid"/>
          </a:ln>
        </p:spPr>
      </p:sp>
      <p:sp>
        <p:nvSpPr>
          <p:cNvPr id="554" name="Shape 552"/>
          <p:cNvSpPr/>
          <p:nvPr/>
        </p:nvSpPr>
        <p:spPr>
          <a:xfrm>
            <a:off x="8046720" y="1792224"/>
            <a:ext cx="77724" cy="77724"/>
          </a:xfrm>
          <a:prstGeom prst="rect">
            <a:avLst/>
          </a:prstGeom>
          <a:solidFill>
            <a:srgbClr val="2E2E2E"/>
          </a:solidFill>
          <a:ln w="9525">
            <a:solidFill>
              <a:srgbClr val="2E2E2E"/>
            </a:solidFill>
            <a:prstDash val="solid"/>
          </a:ln>
        </p:spPr>
      </p:sp>
      <p:sp>
        <p:nvSpPr>
          <p:cNvPr id="555" name="Shape 553"/>
          <p:cNvSpPr/>
          <p:nvPr/>
        </p:nvSpPr>
        <p:spPr>
          <a:xfrm>
            <a:off x="8138160" y="1792224"/>
            <a:ext cx="77724" cy="77724"/>
          </a:xfrm>
          <a:prstGeom prst="rect">
            <a:avLst/>
          </a:prstGeom>
          <a:solidFill>
            <a:srgbClr val="FFFFFF"/>
          </a:solidFill>
          <a:ln w="9525">
            <a:solidFill>
              <a:srgbClr val="B8B2A7"/>
            </a:solidFill>
            <a:prstDash val="solid"/>
          </a:ln>
        </p:spPr>
      </p:sp>
      <p:sp>
        <p:nvSpPr>
          <p:cNvPr id="556" name="Shape 554"/>
          <p:cNvSpPr/>
          <p:nvPr/>
        </p:nvSpPr>
        <p:spPr>
          <a:xfrm>
            <a:off x="8229600" y="1792224"/>
            <a:ext cx="77724" cy="77724"/>
          </a:xfrm>
          <a:prstGeom prst="rect">
            <a:avLst/>
          </a:prstGeom>
          <a:solidFill>
            <a:srgbClr val="2E2E2E"/>
          </a:solidFill>
          <a:ln w="9525">
            <a:solidFill>
              <a:srgbClr val="2E2E2E"/>
            </a:solidFill>
            <a:prstDash val="solid"/>
          </a:ln>
        </p:spPr>
      </p:sp>
      <p:sp>
        <p:nvSpPr>
          <p:cNvPr id="557" name="Shape 555"/>
          <p:cNvSpPr/>
          <p:nvPr/>
        </p:nvSpPr>
        <p:spPr>
          <a:xfrm>
            <a:off x="8321040" y="1792224"/>
            <a:ext cx="77724" cy="77724"/>
          </a:xfrm>
          <a:prstGeom prst="rect">
            <a:avLst/>
          </a:prstGeom>
          <a:solidFill>
            <a:srgbClr val="2E2E2E"/>
          </a:solidFill>
          <a:ln w="9525">
            <a:solidFill>
              <a:srgbClr val="2E2E2E"/>
            </a:solidFill>
            <a:prstDash val="solid"/>
          </a:ln>
        </p:spPr>
      </p:sp>
      <p:sp>
        <p:nvSpPr>
          <p:cNvPr id="558" name="Shape 556"/>
          <p:cNvSpPr/>
          <p:nvPr/>
        </p:nvSpPr>
        <p:spPr>
          <a:xfrm>
            <a:off x="8412480" y="1792224"/>
            <a:ext cx="77724" cy="77724"/>
          </a:xfrm>
          <a:prstGeom prst="rect">
            <a:avLst/>
          </a:prstGeom>
          <a:solidFill>
            <a:srgbClr val="FFFFFF"/>
          </a:solidFill>
          <a:ln w="9525">
            <a:solidFill>
              <a:srgbClr val="B8B2A7"/>
            </a:solidFill>
            <a:prstDash val="solid"/>
          </a:ln>
        </p:spPr>
      </p:sp>
      <p:sp>
        <p:nvSpPr>
          <p:cNvPr id="559" name="Shape 557"/>
          <p:cNvSpPr/>
          <p:nvPr/>
        </p:nvSpPr>
        <p:spPr>
          <a:xfrm>
            <a:off x="8503920" y="1792224"/>
            <a:ext cx="77724" cy="77724"/>
          </a:xfrm>
          <a:prstGeom prst="rect">
            <a:avLst/>
          </a:prstGeom>
          <a:solidFill>
            <a:srgbClr val="FFFFFF"/>
          </a:solidFill>
          <a:ln w="9525">
            <a:solidFill>
              <a:srgbClr val="B8B2A7"/>
            </a:solidFill>
            <a:prstDash val="solid"/>
          </a:ln>
        </p:spPr>
      </p:sp>
      <p:sp>
        <p:nvSpPr>
          <p:cNvPr id="560" name="Shape 558"/>
          <p:cNvSpPr/>
          <p:nvPr/>
        </p:nvSpPr>
        <p:spPr>
          <a:xfrm>
            <a:off x="8595360" y="1792224"/>
            <a:ext cx="77724" cy="77724"/>
          </a:xfrm>
          <a:prstGeom prst="rect">
            <a:avLst/>
          </a:prstGeom>
          <a:solidFill>
            <a:srgbClr val="FFFFFF"/>
          </a:solidFill>
          <a:ln w="9525">
            <a:solidFill>
              <a:srgbClr val="B8B2A7"/>
            </a:solidFill>
            <a:prstDash val="solid"/>
          </a:ln>
        </p:spPr>
      </p:sp>
      <p:sp>
        <p:nvSpPr>
          <p:cNvPr id="561" name="Shape 559"/>
          <p:cNvSpPr/>
          <p:nvPr/>
        </p:nvSpPr>
        <p:spPr>
          <a:xfrm>
            <a:off x="8686800" y="1792224"/>
            <a:ext cx="77724" cy="77724"/>
          </a:xfrm>
          <a:prstGeom prst="rect">
            <a:avLst/>
          </a:prstGeom>
          <a:solidFill>
            <a:srgbClr val="FFFFFF"/>
          </a:solidFill>
          <a:ln w="9525">
            <a:solidFill>
              <a:srgbClr val="B8B2A7"/>
            </a:solidFill>
            <a:prstDash val="solid"/>
          </a:ln>
        </p:spPr>
      </p:sp>
      <p:sp>
        <p:nvSpPr>
          <p:cNvPr id="562" name="Shape 560"/>
          <p:cNvSpPr/>
          <p:nvPr/>
        </p:nvSpPr>
        <p:spPr>
          <a:xfrm>
            <a:off x="8778240" y="1792224"/>
            <a:ext cx="77724" cy="77724"/>
          </a:xfrm>
          <a:prstGeom prst="rect">
            <a:avLst/>
          </a:prstGeom>
          <a:solidFill>
            <a:srgbClr val="FFFFFF"/>
          </a:solidFill>
          <a:ln w="9525">
            <a:solidFill>
              <a:srgbClr val="B8B2A7"/>
            </a:solidFill>
            <a:prstDash val="solid"/>
          </a:ln>
        </p:spPr>
      </p:sp>
      <p:sp>
        <p:nvSpPr>
          <p:cNvPr id="563" name="Shape 561"/>
          <p:cNvSpPr/>
          <p:nvPr/>
        </p:nvSpPr>
        <p:spPr>
          <a:xfrm>
            <a:off x="8869680" y="1792224"/>
            <a:ext cx="77724" cy="77724"/>
          </a:xfrm>
          <a:prstGeom prst="rect">
            <a:avLst/>
          </a:prstGeom>
          <a:solidFill>
            <a:srgbClr val="2E2E2E"/>
          </a:solidFill>
          <a:ln w="9525">
            <a:solidFill>
              <a:srgbClr val="2E2E2E"/>
            </a:solidFill>
            <a:prstDash val="solid"/>
          </a:ln>
        </p:spPr>
      </p:sp>
      <p:sp>
        <p:nvSpPr>
          <p:cNvPr id="564" name="Shape 562"/>
          <p:cNvSpPr/>
          <p:nvPr/>
        </p:nvSpPr>
        <p:spPr>
          <a:xfrm>
            <a:off x="8961120" y="1792224"/>
            <a:ext cx="77724" cy="77724"/>
          </a:xfrm>
          <a:prstGeom prst="rect">
            <a:avLst/>
          </a:prstGeom>
          <a:solidFill>
            <a:srgbClr val="2E2E2E"/>
          </a:solidFill>
          <a:ln w="9525">
            <a:solidFill>
              <a:srgbClr val="2E2E2E"/>
            </a:solidFill>
            <a:prstDash val="solid"/>
          </a:ln>
        </p:spPr>
      </p:sp>
      <p:sp>
        <p:nvSpPr>
          <p:cNvPr id="565" name="Shape 563"/>
          <p:cNvSpPr/>
          <p:nvPr/>
        </p:nvSpPr>
        <p:spPr>
          <a:xfrm>
            <a:off x="9052560" y="1792224"/>
            <a:ext cx="77724" cy="77724"/>
          </a:xfrm>
          <a:prstGeom prst="rect">
            <a:avLst/>
          </a:prstGeom>
          <a:solidFill>
            <a:srgbClr val="2E2E2E"/>
          </a:solidFill>
          <a:ln w="9525">
            <a:solidFill>
              <a:srgbClr val="2E2E2E"/>
            </a:solidFill>
            <a:prstDash val="solid"/>
          </a:ln>
        </p:spPr>
      </p:sp>
      <p:sp>
        <p:nvSpPr>
          <p:cNvPr id="566" name="Shape 564"/>
          <p:cNvSpPr/>
          <p:nvPr/>
        </p:nvSpPr>
        <p:spPr>
          <a:xfrm>
            <a:off x="9144000" y="1792224"/>
            <a:ext cx="77724" cy="77724"/>
          </a:xfrm>
          <a:prstGeom prst="rect">
            <a:avLst/>
          </a:prstGeom>
          <a:solidFill>
            <a:srgbClr val="2E2E2E"/>
          </a:solidFill>
          <a:ln w="9525">
            <a:solidFill>
              <a:srgbClr val="2E2E2E"/>
            </a:solidFill>
            <a:prstDash val="solid"/>
          </a:ln>
        </p:spPr>
      </p:sp>
      <p:sp>
        <p:nvSpPr>
          <p:cNvPr id="567" name="Shape 565"/>
          <p:cNvSpPr/>
          <p:nvPr/>
        </p:nvSpPr>
        <p:spPr>
          <a:xfrm>
            <a:off x="9235440" y="1792224"/>
            <a:ext cx="77724" cy="77724"/>
          </a:xfrm>
          <a:prstGeom prst="rect">
            <a:avLst/>
          </a:prstGeom>
          <a:solidFill>
            <a:srgbClr val="FFFFFF"/>
          </a:solidFill>
          <a:ln w="9525">
            <a:solidFill>
              <a:srgbClr val="B8B2A7"/>
            </a:solidFill>
            <a:prstDash val="solid"/>
          </a:ln>
        </p:spPr>
      </p:sp>
      <p:sp>
        <p:nvSpPr>
          <p:cNvPr id="568" name="Shape 566"/>
          <p:cNvSpPr/>
          <p:nvPr/>
        </p:nvSpPr>
        <p:spPr>
          <a:xfrm>
            <a:off x="9326880" y="1792224"/>
            <a:ext cx="77724" cy="77724"/>
          </a:xfrm>
          <a:prstGeom prst="rect">
            <a:avLst/>
          </a:prstGeom>
          <a:solidFill>
            <a:srgbClr val="FFFFFF"/>
          </a:solidFill>
          <a:ln w="9525">
            <a:solidFill>
              <a:srgbClr val="B8B2A7"/>
            </a:solidFill>
            <a:prstDash val="solid"/>
          </a:ln>
        </p:spPr>
      </p:sp>
      <p:sp>
        <p:nvSpPr>
          <p:cNvPr id="569" name="Shape 567"/>
          <p:cNvSpPr/>
          <p:nvPr/>
        </p:nvSpPr>
        <p:spPr>
          <a:xfrm>
            <a:off x="9418320" y="1792224"/>
            <a:ext cx="77724" cy="77724"/>
          </a:xfrm>
          <a:prstGeom prst="rect">
            <a:avLst/>
          </a:prstGeom>
          <a:solidFill>
            <a:srgbClr val="FFFFFF"/>
          </a:solidFill>
          <a:ln w="9525">
            <a:solidFill>
              <a:srgbClr val="B8B2A7"/>
            </a:solidFill>
            <a:prstDash val="solid"/>
          </a:ln>
        </p:spPr>
      </p:sp>
      <p:sp>
        <p:nvSpPr>
          <p:cNvPr id="570" name="Shape 568"/>
          <p:cNvSpPr/>
          <p:nvPr/>
        </p:nvSpPr>
        <p:spPr>
          <a:xfrm>
            <a:off x="9509760" y="1792224"/>
            <a:ext cx="77724" cy="77724"/>
          </a:xfrm>
          <a:prstGeom prst="rect">
            <a:avLst/>
          </a:prstGeom>
          <a:solidFill>
            <a:srgbClr val="2E2E2E"/>
          </a:solidFill>
          <a:ln w="9525">
            <a:solidFill>
              <a:srgbClr val="2E2E2E"/>
            </a:solidFill>
            <a:prstDash val="solid"/>
          </a:ln>
        </p:spPr>
      </p:sp>
      <p:sp>
        <p:nvSpPr>
          <p:cNvPr id="571" name="Shape 569"/>
          <p:cNvSpPr/>
          <p:nvPr/>
        </p:nvSpPr>
        <p:spPr>
          <a:xfrm>
            <a:off x="9601200" y="1792224"/>
            <a:ext cx="77724" cy="77724"/>
          </a:xfrm>
          <a:prstGeom prst="rect">
            <a:avLst/>
          </a:prstGeom>
          <a:solidFill>
            <a:srgbClr val="FFFFFF"/>
          </a:solidFill>
          <a:ln w="9525">
            <a:solidFill>
              <a:srgbClr val="B8B2A7"/>
            </a:solidFill>
            <a:prstDash val="solid"/>
          </a:ln>
        </p:spPr>
      </p:sp>
      <p:sp>
        <p:nvSpPr>
          <p:cNvPr id="572" name="Shape 570"/>
          <p:cNvSpPr/>
          <p:nvPr/>
        </p:nvSpPr>
        <p:spPr>
          <a:xfrm>
            <a:off x="9692640" y="1792224"/>
            <a:ext cx="77724" cy="77724"/>
          </a:xfrm>
          <a:prstGeom prst="rect">
            <a:avLst/>
          </a:prstGeom>
          <a:solidFill>
            <a:srgbClr val="FFFFFF"/>
          </a:solidFill>
          <a:ln w="9525">
            <a:solidFill>
              <a:srgbClr val="B8B2A7"/>
            </a:solidFill>
            <a:prstDash val="solid"/>
          </a:ln>
        </p:spPr>
      </p:sp>
      <p:sp>
        <p:nvSpPr>
          <p:cNvPr id="573" name="Shape 571"/>
          <p:cNvSpPr/>
          <p:nvPr/>
        </p:nvSpPr>
        <p:spPr>
          <a:xfrm>
            <a:off x="9784080" y="1792224"/>
            <a:ext cx="77724" cy="77724"/>
          </a:xfrm>
          <a:prstGeom prst="rect">
            <a:avLst/>
          </a:prstGeom>
          <a:solidFill>
            <a:srgbClr val="FFFFFF"/>
          </a:solidFill>
          <a:ln w="9525">
            <a:solidFill>
              <a:srgbClr val="B8B2A7"/>
            </a:solidFill>
            <a:prstDash val="solid"/>
          </a:ln>
        </p:spPr>
      </p:sp>
      <p:sp>
        <p:nvSpPr>
          <p:cNvPr id="574" name="Shape 572"/>
          <p:cNvSpPr/>
          <p:nvPr/>
        </p:nvSpPr>
        <p:spPr>
          <a:xfrm>
            <a:off x="9875520" y="1792224"/>
            <a:ext cx="77724" cy="77724"/>
          </a:xfrm>
          <a:prstGeom prst="rect">
            <a:avLst/>
          </a:prstGeom>
          <a:solidFill>
            <a:srgbClr val="2E2E2E"/>
          </a:solidFill>
          <a:ln w="9525">
            <a:solidFill>
              <a:srgbClr val="2E2E2E"/>
            </a:solidFill>
            <a:prstDash val="solid"/>
          </a:ln>
        </p:spPr>
      </p:sp>
      <p:sp>
        <p:nvSpPr>
          <p:cNvPr id="575" name="Shape 573"/>
          <p:cNvSpPr/>
          <p:nvPr/>
        </p:nvSpPr>
        <p:spPr>
          <a:xfrm>
            <a:off x="9966960" y="1792224"/>
            <a:ext cx="77724" cy="77724"/>
          </a:xfrm>
          <a:prstGeom prst="rect">
            <a:avLst/>
          </a:prstGeom>
          <a:solidFill>
            <a:srgbClr val="2E2E2E"/>
          </a:solidFill>
          <a:ln w="9525">
            <a:solidFill>
              <a:srgbClr val="2E2E2E"/>
            </a:solidFill>
            <a:prstDash val="solid"/>
          </a:ln>
        </p:spPr>
      </p:sp>
      <p:sp>
        <p:nvSpPr>
          <p:cNvPr id="576" name="Shape 574"/>
          <p:cNvSpPr/>
          <p:nvPr/>
        </p:nvSpPr>
        <p:spPr>
          <a:xfrm>
            <a:off x="10058400" y="1792224"/>
            <a:ext cx="77724" cy="77724"/>
          </a:xfrm>
          <a:prstGeom prst="rect">
            <a:avLst/>
          </a:prstGeom>
          <a:solidFill>
            <a:srgbClr val="2E2E2E"/>
          </a:solidFill>
          <a:ln w="9525">
            <a:solidFill>
              <a:srgbClr val="2E2E2E"/>
            </a:solidFill>
            <a:prstDash val="solid"/>
          </a:ln>
        </p:spPr>
      </p:sp>
      <p:sp>
        <p:nvSpPr>
          <p:cNvPr id="577" name="Shape 575"/>
          <p:cNvSpPr/>
          <p:nvPr/>
        </p:nvSpPr>
        <p:spPr>
          <a:xfrm>
            <a:off x="10149840" y="1792224"/>
            <a:ext cx="77724" cy="77724"/>
          </a:xfrm>
          <a:prstGeom prst="rect">
            <a:avLst/>
          </a:prstGeom>
          <a:solidFill>
            <a:srgbClr val="FFFFFF"/>
          </a:solidFill>
          <a:ln w="9525">
            <a:solidFill>
              <a:srgbClr val="B8B2A7"/>
            </a:solidFill>
            <a:prstDash val="solid"/>
          </a:ln>
        </p:spPr>
      </p:sp>
      <p:sp>
        <p:nvSpPr>
          <p:cNvPr id="578" name="Shape 576"/>
          <p:cNvSpPr/>
          <p:nvPr/>
        </p:nvSpPr>
        <p:spPr>
          <a:xfrm>
            <a:off x="10241280" y="1792224"/>
            <a:ext cx="77724" cy="77724"/>
          </a:xfrm>
          <a:prstGeom prst="rect">
            <a:avLst/>
          </a:prstGeom>
          <a:solidFill>
            <a:srgbClr val="2E2E2E"/>
          </a:solidFill>
          <a:ln w="9525">
            <a:solidFill>
              <a:srgbClr val="2E2E2E"/>
            </a:solidFill>
            <a:prstDash val="solid"/>
          </a:ln>
        </p:spPr>
      </p:sp>
      <p:sp>
        <p:nvSpPr>
          <p:cNvPr id="579" name="Shape 577"/>
          <p:cNvSpPr/>
          <p:nvPr/>
        </p:nvSpPr>
        <p:spPr>
          <a:xfrm>
            <a:off x="10332720" y="1792224"/>
            <a:ext cx="77724" cy="77724"/>
          </a:xfrm>
          <a:prstGeom prst="rect">
            <a:avLst/>
          </a:prstGeom>
          <a:solidFill>
            <a:srgbClr val="FFFFFF"/>
          </a:solidFill>
          <a:ln w="9525">
            <a:solidFill>
              <a:srgbClr val="B8B2A7"/>
            </a:solidFill>
            <a:prstDash val="solid"/>
          </a:ln>
        </p:spPr>
      </p:sp>
      <p:sp>
        <p:nvSpPr>
          <p:cNvPr id="580" name="Shape 578"/>
          <p:cNvSpPr/>
          <p:nvPr/>
        </p:nvSpPr>
        <p:spPr>
          <a:xfrm>
            <a:off x="10424160" y="1792224"/>
            <a:ext cx="77724" cy="77724"/>
          </a:xfrm>
          <a:prstGeom prst="rect">
            <a:avLst/>
          </a:prstGeom>
          <a:solidFill>
            <a:srgbClr val="2E2E2E"/>
          </a:solidFill>
          <a:ln w="9525">
            <a:solidFill>
              <a:srgbClr val="2E2E2E"/>
            </a:solidFill>
            <a:prstDash val="solid"/>
          </a:ln>
        </p:spPr>
      </p:sp>
      <p:sp>
        <p:nvSpPr>
          <p:cNvPr id="581" name="Shape 579"/>
          <p:cNvSpPr/>
          <p:nvPr/>
        </p:nvSpPr>
        <p:spPr>
          <a:xfrm>
            <a:off x="10515600" y="1792224"/>
            <a:ext cx="77724" cy="77724"/>
          </a:xfrm>
          <a:prstGeom prst="rect">
            <a:avLst/>
          </a:prstGeom>
          <a:solidFill>
            <a:srgbClr val="2E2E2E"/>
          </a:solidFill>
          <a:ln w="9525">
            <a:solidFill>
              <a:srgbClr val="2E2E2E"/>
            </a:solidFill>
            <a:prstDash val="solid"/>
          </a:ln>
        </p:spPr>
      </p:sp>
      <p:sp>
        <p:nvSpPr>
          <p:cNvPr id="582" name="Shape 580"/>
          <p:cNvSpPr/>
          <p:nvPr/>
        </p:nvSpPr>
        <p:spPr>
          <a:xfrm>
            <a:off x="10607040" y="1792224"/>
            <a:ext cx="77724" cy="77724"/>
          </a:xfrm>
          <a:prstGeom prst="rect">
            <a:avLst/>
          </a:prstGeom>
          <a:solidFill>
            <a:srgbClr val="2E2E2E"/>
          </a:solidFill>
          <a:ln w="9525">
            <a:solidFill>
              <a:srgbClr val="2E2E2E"/>
            </a:solidFill>
            <a:prstDash val="solid"/>
          </a:ln>
        </p:spPr>
      </p:sp>
      <p:sp>
        <p:nvSpPr>
          <p:cNvPr id="583" name="Shape 581"/>
          <p:cNvSpPr/>
          <p:nvPr/>
        </p:nvSpPr>
        <p:spPr>
          <a:xfrm>
            <a:off x="10698480" y="1792224"/>
            <a:ext cx="77724" cy="77724"/>
          </a:xfrm>
          <a:prstGeom prst="rect">
            <a:avLst/>
          </a:prstGeom>
          <a:solidFill>
            <a:srgbClr val="FFFFFF"/>
          </a:solidFill>
          <a:ln w="9525">
            <a:solidFill>
              <a:srgbClr val="B8B2A7"/>
            </a:solidFill>
            <a:prstDash val="solid"/>
          </a:ln>
        </p:spPr>
      </p:sp>
      <p:sp>
        <p:nvSpPr>
          <p:cNvPr id="584" name="Shape 582"/>
          <p:cNvSpPr/>
          <p:nvPr/>
        </p:nvSpPr>
        <p:spPr>
          <a:xfrm>
            <a:off x="10789920" y="1792224"/>
            <a:ext cx="77724" cy="77724"/>
          </a:xfrm>
          <a:prstGeom prst="rect">
            <a:avLst/>
          </a:prstGeom>
          <a:solidFill>
            <a:srgbClr val="2E2E2E"/>
          </a:solidFill>
          <a:ln w="9525">
            <a:solidFill>
              <a:srgbClr val="2E2E2E"/>
            </a:solidFill>
            <a:prstDash val="solid"/>
          </a:ln>
        </p:spPr>
      </p:sp>
      <p:sp>
        <p:nvSpPr>
          <p:cNvPr id="585" name="Shape 583"/>
          <p:cNvSpPr/>
          <p:nvPr/>
        </p:nvSpPr>
        <p:spPr>
          <a:xfrm>
            <a:off x="10881360" y="1792224"/>
            <a:ext cx="77724" cy="77724"/>
          </a:xfrm>
          <a:prstGeom prst="rect">
            <a:avLst/>
          </a:prstGeom>
          <a:solidFill>
            <a:srgbClr val="2E2E2E"/>
          </a:solidFill>
          <a:ln w="9525">
            <a:solidFill>
              <a:srgbClr val="2E2E2E"/>
            </a:solidFill>
            <a:prstDash val="solid"/>
          </a:ln>
        </p:spPr>
      </p:sp>
      <p:sp>
        <p:nvSpPr>
          <p:cNvPr id="586" name="Shape 584"/>
          <p:cNvSpPr/>
          <p:nvPr/>
        </p:nvSpPr>
        <p:spPr>
          <a:xfrm>
            <a:off x="10972800" y="1792224"/>
            <a:ext cx="77724" cy="77724"/>
          </a:xfrm>
          <a:prstGeom prst="rect">
            <a:avLst/>
          </a:prstGeom>
          <a:solidFill>
            <a:srgbClr val="FFFFFF"/>
          </a:solidFill>
          <a:ln w="9525">
            <a:solidFill>
              <a:srgbClr val="B8B2A7"/>
            </a:solidFill>
            <a:prstDash val="solid"/>
          </a:ln>
        </p:spPr>
      </p:sp>
      <p:sp>
        <p:nvSpPr>
          <p:cNvPr id="587" name="Shape 585"/>
          <p:cNvSpPr/>
          <p:nvPr/>
        </p:nvSpPr>
        <p:spPr>
          <a:xfrm>
            <a:off x="11064240" y="1792224"/>
            <a:ext cx="77724" cy="77724"/>
          </a:xfrm>
          <a:prstGeom prst="rect">
            <a:avLst/>
          </a:prstGeom>
          <a:solidFill>
            <a:srgbClr val="FFFFFF"/>
          </a:solidFill>
          <a:ln w="9525">
            <a:solidFill>
              <a:srgbClr val="B8B2A7"/>
            </a:solidFill>
            <a:prstDash val="solid"/>
          </a:ln>
        </p:spPr>
      </p:sp>
      <p:sp>
        <p:nvSpPr>
          <p:cNvPr id="588" name="Shape 586"/>
          <p:cNvSpPr/>
          <p:nvPr/>
        </p:nvSpPr>
        <p:spPr>
          <a:xfrm>
            <a:off x="11155680" y="1792224"/>
            <a:ext cx="77724" cy="77724"/>
          </a:xfrm>
          <a:prstGeom prst="rect">
            <a:avLst/>
          </a:prstGeom>
          <a:solidFill>
            <a:srgbClr val="FFFFFF"/>
          </a:solidFill>
          <a:ln w="9525">
            <a:solidFill>
              <a:srgbClr val="B8B2A7"/>
            </a:solidFill>
            <a:prstDash val="solid"/>
          </a:ln>
        </p:spPr>
      </p:sp>
      <p:sp>
        <p:nvSpPr>
          <p:cNvPr id="589" name="Shape 587"/>
          <p:cNvSpPr/>
          <p:nvPr/>
        </p:nvSpPr>
        <p:spPr>
          <a:xfrm>
            <a:off x="11247120" y="1792224"/>
            <a:ext cx="77724" cy="77724"/>
          </a:xfrm>
          <a:prstGeom prst="rect">
            <a:avLst/>
          </a:prstGeom>
          <a:solidFill>
            <a:srgbClr val="FFFFFF"/>
          </a:solidFill>
          <a:ln w="9525">
            <a:solidFill>
              <a:srgbClr val="B8B2A7"/>
            </a:solidFill>
            <a:prstDash val="solid"/>
          </a:ln>
        </p:spPr>
      </p:sp>
      <p:sp>
        <p:nvSpPr>
          <p:cNvPr id="590" name="Shape 588"/>
          <p:cNvSpPr/>
          <p:nvPr/>
        </p:nvSpPr>
        <p:spPr>
          <a:xfrm>
            <a:off x="11338560" y="1792224"/>
            <a:ext cx="77724" cy="77724"/>
          </a:xfrm>
          <a:prstGeom prst="rect">
            <a:avLst/>
          </a:prstGeom>
          <a:solidFill>
            <a:srgbClr val="2E2E2E"/>
          </a:solidFill>
          <a:ln w="9525">
            <a:solidFill>
              <a:srgbClr val="2E2E2E"/>
            </a:solidFill>
            <a:prstDash val="solid"/>
          </a:ln>
        </p:spPr>
      </p:sp>
      <p:sp>
        <p:nvSpPr>
          <p:cNvPr id="591" name="Shape 589"/>
          <p:cNvSpPr/>
          <p:nvPr/>
        </p:nvSpPr>
        <p:spPr>
          <a:xfrm>
            <a:off x="11430000" y="1792224"/>
            <a:ext cx="77724" cy="77724"/>
          </a:xfrm>
          <a:prstGeom prst="rect">
            <a:avLst/>
          </a:prstGeom>
          <a:solidFill>
            <a:srgbClr val="FFFFFF"/>
          </a:solidFill>
          <a:ln w="9525">
            <a:solidFill>
              <a:srgbClr val="B8B2A7"/>
            </a:solidFill>
            <a:prstDash val="solid"/>
          </a:ln>
        </p:spPr>
      </p:sp>
      <p:sp>
        <p:nvSpPr>
          <p:cNvPr id="592" name="Shape 590"/>
          <p:cNvSpPr/>
          <p:nvPr/>
        </p:nvSpPr>
        <p:spPr>
          <a:xfrm>
            <a:off x="777240" y="1746504"/>
            <a:ext cx="10835640" cy="169164"/>
          </a:xfrm>
          <a:prstGeom prst="rect">
            <a:avLst/>
          </a:prstGeom>
          <a:solidFill>
            <a:srgbClr val="FFFFFF">
              <a:alpha val="57000"/>
            </a:srgbClr>
          </a:solidFill>
          <a:ln w="12700">
            <a:solidFill>
              <a:srgbClr val="FFFFFF">
                <a:alpha val="0"/>
              </a:srgbClr>
            </a:solidFill>
            <a:prstDash val="solid"/>
          </a:ln>
        </p:spPr>
      </p:sp>
      <p:sp>
        <p:nvSpPr>
          <p:cNvPr id="593" name="Shape 591"/>
          <p:cNvSpPr/>
          <p:nvPr/>
        </p:nvSpPr>
        <p:spPr>
          <a:xfrm>
            <a:off x="822960" y="1554480"/>
            <a:ext cx="77724" cy="77724"/>
          </a:xfrm>
          <a:prstGeom prst="rect">
            <a:avLst/>
          </a:prstGeom>
          <a:solidFill>
            <a:srgbClr val="FFFFFF"/>
          </a:solidFill>
          <a:ln w="9525">
            <a:solidFill>
              <a:srgbClr val="B8B2A7"/>
            </a:solidFill>
            <a:prstDash val="solid"/>
          </a:ln>
        </p:spPr>
      </p:sp>
      <p:sp>
        <p:nvSpPr>
          <p:cNvPr id="594" name="Shape 592"/>
          <p:cNvSpPr/>
          <p:nvPr/>
        </p:nvSpPr>
        <p:spPr>
          <a:xfrm>
            <a:off x="914400" y="1554480"/>
            <a:ext cx="77724" cy="77724"/>
          </a:xfrm>
          <a:prstGeom prst="rect">
            <a:avLst/>
          </a:prstGeom>
          <a:solidFill>
            <a:srgbClr val="2E2E2E"/>
          </a:solidFill>
          <a:ln w="9525">
            <a:solidFill>
              <a:srgbClr val="2E2E2E"/>
            </a:solidFill>
            <a:prstDash val="solid"/>
          </a:ln>
        </p:spPr>
      </p:sp>
      <p:sp>
        <p:nvSpPr>
          <p:cNvPr id="595" name="Shape 593"/>
          <p:cNvSpPr/>
          <p:nvPr/>
        </p:nvSpPr>
        <p:spPr>
          <a:xfrm>
            <a:off x="1005840" y="1554480"/>
            <a:ext cx="77724" cy="77724"/>
          </a:xfrm>
          <a:prstGeom prst="rect">
            <a:avLst/>
          </a:prstGeom>
          <a:solidFill>
            <a:srgbClr val="2E2E2E"/>
          </a:solidFill>
          <a:ln w="9525">
            <a:solidFill>
              <a:srgbClr val="2E2E2E"/>
            </a:solidFill>
            <a:prstDash val="solid"/>
          </a:ln>
        </p:spPr>
      </p:sp>
      <p:sp>
        <p:nvSpPr>
          <p:cNvPr id="596" name="Shape 594"/>
          <p:cNvSpPr/>
          <p:nvPr/>
        </p:nvSpPr>
        <p:spPr>
          <a:xfrm>
            <a:off x="1097280" y="1554480"/>
            <a:ext cx="77724" cy="77724"/>
          </a:xfrm>
          <a:prstGeom prst="rect">
            <a:avLst/>
          </a:prstGeom>
          <a:solidFill>
            <a:srgbClr val="2E2E2E"/>
          </a:solidFill>
          <a:ln w="9525">
            <a:solidFill>
              <a:srgbClr val="2E2E2E"/>
            </a:solidFill>
            <a:prstDash val="solid"/>
          </a:ln>
        </p:spPr>
      </p:sp>
      <p:sp>
        <p:nvSpPr>
          <p:cNvPr id="597" name="Shape 595"/>
          <p:cNvSpPr/>
          <p:nvPr/>
        </p:nvSpPr>
        <p:spPr>
          <a:xfrm>
            <a:off x="1188720" y="1554480"/>
            <a:ext cx="77724" cy="77724"/>
          </a:xfrm>
          <a:prstGeom prst="rect">
            <a:avLst/>
          </a:prstGeom>
          <a:solidFill>
            <a:srgbClr val="FFFFFF"/>
          </a:solidFill>
          <a:ln w="9525">
            <a:solidFill>
              <a:srgbClr val="B8B2A7"/>
            </a:solidFill>
            <a:prstDash val="solid"/>
          </a:ln>
        </p:spPr>
      </p:sp>
      <p:sp>
        <p:nvSpPr>
          <p:cNvPr id="598" name="Shape 596"/>
          <p:cNvSpPr/>
          <p:nvPr/>
        </p:nvSpPr>
        <p:spPr>
          <a:xfrm>
            <a:off x="1280160" y="1554480"/>
            <a:ext cx="77724" cy="77724"/>
          </a:xfrm>
          <a:prstGeom prst="rect">
            <a:avLst/>
          </a:prstGeom>
          <a:solidFill>
            <a:srgbClr val="2E2E2E"/>
          </a:solidFill>
          <a:ln w="9525">
            <a:solidFill>
              <a:srgbClr val="2E2E2E"/>
            </a:solidFill>
            <a:prstDash val="solid"/>
          </a:ln>
        </p:spPr>
      </p:sp>
      <p:sp>
        <p:nvSpPr>
          <p:cNvPr id="599" name="Shape 597"/>
          <p:cNvSpPr/>
          <p:nvPr/>
        </p:nvSpPr>
        <p:spPr>
          <a:xfrm>
            <a:off x="1371600" y="1554480"/>
            <a:ext cx="77724" cy="77724"/>
          </a:xfrm>
          <a:prstGeom prst="rect">
            <a:avLst/>
          </a:prstGeom>
          <a:solidFill>
            <a:srgbClr val="2E2E2E"/>
          </a:solidFill>
          <a:ln w="9525">
            <a:solidFill>
              <a:srgbClr val="2E2E2E"/>
            </a:solidFill>
            <a:prstDash val="solid"/>
          </a:ln>
        </p:spPr>
      </p:sp>
      <p:sp>
        <p:nvSpPr>
          <p:cNvPr id="600" name="Shape 598"/>
          <p:cNvSpPr/>
          <p:nvPr/>
        </p:nvSpPr>
        <p:spPr>
          <a:xfrm>
            <a:off x="1463040" y="1554480"/>
            <a:ext cx="77724" cy="77724"/>
          </a:xfrm>
          <a:prstGeom prst="rect">
            <a:avLst/>
          </a:prstGeom>
          <a:solidFill>
            <a:srgbClr val="FFFFFF"/>
          </a:solidFill>
          <a:ln w="9525">
            <a:solidFill>
              <a:srgbClr val="B8B2A7"/>
            </a:solidFill>
            <a:prstDash val="solid"/>
          </a:ln>
        </p:spPr>
      </p:sp>
      <p:sp>
        <p:nvSpPr>
          <p:cNvPr id="601" name="Shape 599"/>
          <p:cNvSpPr/>
          <p:nvPr/>
        </p:nvSpPr>
        <p:spPr>
          <a:xfrm>
            <a:off x="1554480" y="1554480"/>
            <a:ext cx="77724" cy="77724"/>
          </a:xfrm>
          <a:prstGeom prst="rect">
            <a:avLst/>
          </a:prstGeom>
          <a:solidFill>
            <a:srgbClr val="FFFFFF"/>
          </a:solidFill>
          <a:ln w="9525">
            <a:solidFill>
              <a:srgbClr val="B8B2A7"/>
            </a:solidFill>
            <a:prstDash val="solid"/>
          </a:ln>
        </p:spPr>
      </p:sp>
      <p:sp>
        <p:nvSpPr>
          <p:cNvPr id="602" name="Shape 600"/>
          <p:cNvSpPr/>
          <p:nvPr/>
        </p:nvSpPr>
        <p:spPr>
          <a:xfrm>
            <a:off x="1645920" y="1554480"/>
            <a:ext cx="77724" cy="77724"/>
          </a:xfrm>
          <a:prstGeom prst="rect">
            <a:avLst/>
          </a:prstGeom>
          <a:solidFill>
            <a:srgbClr val="FFFFFF"/>
          </a:solidFill>
          <a:ln w="9525">
            <a:solidFill>
              <a:srgbClr val="B8B2A7"/>
            </a:solidFill>
            <a:prstDash val="solid"/>
          </a:ln>
        </p:spPr>
      </p:sp>
      <p:sp>
        <p:nvSpPr>
          <p:cNvPr id="603" name="Shape 601"/>
          <p:cNvSpPr/>
          <p:nvPr/>
        </p:nvSpPr>
        <p:spPr>
          <a:xfrm>
            <a:off x="1737360" y="1554480"/>
            <a:ext cx="77724" cy="77724"/>
          </a:xfrm>
          <a:prstGeom prst="rect">
            <a:avLst/>
          </a:prstGeom>
          <a:solidFill>
            <a:srgbClr val="FFFFFF"/>
          </a:solidFill>
          <a:ln w="9525">
            <a:solidFill>
              <a:srgbClr val="B8B2A7"/>
            </a:solidFill>
            <a:prstDash val="solid"/>
          </a:ln>
        </p:spPr>
      </p:sp>
      <p:sp>
        <p:nvSpPr>
          <p:cNvPr id="604" name="Shape 602"/>
          <p:cNvSpPr/>
          <p:nvPr/>
        </p:nvSpPr>
        <p:spPr>
          <a:xfrm>
            <a:off x="1828800" y="1554480"/>
            <a:ext cx="77724" cy="77724"/>
          </a:xfrm>
          <a:prstGeom prst="rect">
            <a:avLst/>
          </a:prstGeom>
          <a:solidFill>
            <a:srgbClr val="2E2E2E"/>
          </a:solidFill>
          <a:ln w="9525">
            <a:solidFill>
              <a:srgbClr val="2E2E2E"/>
            </a:solidFill>
            <a:prstDash val="solid"/>
          </a:ln>
        </p:spPr>
      </p:sp>
      <p:sp>
        <p:nvSpPr>
          <p:cNvPr id="605" name="Shape 603"/>
          <p:cNvSpPr/>
          <p:nvPr/>
        </p:nvSpPr>
        <p:spPr>
          <a:xfrm>
            <a:off x="1920240" y="1554480"/>
            <a:ext cx="77724" cy="77724"/>
          </a:xfrm>
          <a:prstGeom prst="rect">
            <a:avLst/>
          </a:prstGeom>
          <a:solidFill>
            <a:srgbClr val="FFFFFF"/>
          </a:solidFill>
          <a:ln w="9525">
            <a:solidFill>
              <a:srgbClr val="B8B2A7"/>
            </a:solidFill>
            <a:prstDash val="solid"/>
          </a:ln>
        </p:spPr>
      </p:sp>
      <p:sp>
        <p:nvSpPr>
          <p:cNvPr id="606" name="Shape 604"/>
          <p:cNvSpPr/>
          <p:nvPr/>
        </p:nvSpPr>
        <p:spPr>
          <a:xfrm>
            <a:off x="2011680" y="1554480"/>
            <a:ext cx="77724" cy="77724"/>
          </a:xfrm>
          <a:prstGeom prst="rect">
            <a:avLst/>
          </a:prstGeom>
          <a:solidFill>
            <a:srgbClr val="FFFFFF"/>
          </a:solidFill>
          <a:ln w="9525">
            <a:solidFill>
              <a:srgbClr val="B8B2A7"/>
            </a:solidFill>
            <a:prstDash val="solid"/>
          </a:ln>
        </p:spPr>
      </p:sp>
      <p:sp>
        <p:nvSpPr>
          <p:cNvPr id="607" name="Shape 605"/>
          <p:cNvSpPr/>
          <p:nvPr/>
        </p:nvSpPr>
        <p:spPr>
          <a:xfrm>
            <a:off x="2103120" y="1554480"/>
            <a:ext cx="77724" cy="77724"/>
          </a:xfrm>
          <a:prstGeom prst="rect">
            <a:avLst/>
          </a:prstGeom>
          <a:solidFill>
            <a:srgbClr val="2E2E2E"/>
          </a:solidFill>
          <a:ln w="9525">
            <a:solidFill>
              <a:srgbClr val="2E2E2E"/>
            </a:solidFill>
            <a:prstDash val="solid"/>
          </a:ln>
        </p:spPr>
      </p:sp>
      <p:sp>
        <p:nvSpPr>
          <p:cNvPr id="608" name="Shape 606"/>
          <p:cNvSpPr/>
          <p:nvPr/>
        </p:nvSpPr>
        <p:spPr>
          <a:xfrm>
            <a:off x="2194560" y="1554480"/>
            <a:ext cx="77724" cy="77724"/>
          </a:xfrm>
          <a:prstGeom prst="rect">
            <a:avLst/>
          </a:prstGeom>
          <a:solidFill>
            <a:srgbClr val="FFFFFF"/>
          </a:solidFill>
          <a:ln w="9525">
            <a:solidFill>
              <a:srgbClr val="B8B2A7"/>
            </a:solidFill>
            <a:prstDash val="solid"/>
          </a:ln>
        </p:spPr>
      </p:sp>
      <p:sp>
        <p:nvSpPr>
          <p:cNvPr id="609" name="Shape 607"/>
          <p:cNvSpPr/>
          <p:nvPr/>
        </p:nvSpPr>
        <p:spPr>
          <a:xfrm>
            <a:off x="2286000" y="1554480"/>
            <a:ext cx="77724" cy="77724"/>
          </a:xfrm>
          <a:prstGeom prst="rect">
            <a:avLst/>
          </a:prstGeom>
          <a:solidFill>
            <a:srgbClr val="FFFFFF"/>
          </a:solidFill>
          <a:ln w="9525">
            <a:solidFill>
              <a:srgbClr val="B8B2A7"/>
            </a:solidFill>
            <a:prstDash val="solid"/>
          </a:ln>
        </p:spPr>
      </p:sp>
      <p:sp>
        <p:nvSpPr>
          <p:cNvPr id="610" name="Shape 608"/>
          <p:cNvSpPr/>
          <p:nvPr/>
        </p:nvSpPr>
        <p:spPr>
          <a:xfrm>
            <a:off x="2377440" y="1554480"/>
            <a:ext cx="77724" cy="77724"/>
          </a:xfrm>
          <a:prstGeom prst="rect">
            <a:avLst/>
          </a:prstGeom>
          <a:solidFill>
            <a:srgbClr val="FFFFFF"/>
          </a:solidFill>
          <a:ln w="9525">
            <a:solidFill>
              <a:srgbClr val="B8B2A7"/>
            </a:solidFill>
            <a:prstDash val="solid"/>
          </a:ln>
        </p:spPr>
      </p:sp>
      <p:sp>
        <p:nvSpPr>
          <p:cNvPr id="611" name="Shape 609"/>
          <p:cNvSpPr/>
          <p:nvPr/>
        </p:nvSpPr>
        <p:spPr>
          <a:xfrm>
            <a:off x="2468880" y="1554480"/>
            <a:ext cx="77724" cy="77724"/>
          </a:xfrm>
          <a:prstGeom prst="rect">
            <a:avLst/>
          </a:prstGeom>
          <a:solidFill>
            <a:srgbClr val="2E2E2E"/>
          </a:solidFill>
          <a:ln w="9525">
            <a:solidFill>
              <a:srgbClr val="2E2E2E"/>
            </a:solidFill>
            <a:prstDash val="solid"/>
          </a:ln>
        </p:spPr>
      </p:sp>
      <p:sp>
        <p:nvSpPr>
          <p:cNvPr id="612" name="Shape 610"/>
          <p:cNvSpPr/>
          <p:nvPr/>
        </p:nvSpPr>
        <p:spPr>
          <a:xfrm>
            <a:off x="2560320" y="1554480"/>
            <a:ext cx="77724" cy="77724"/>
          </a:xfrm>
          <a:prstGeom prst="rect">
            <a:avLst/>
          </a:prstGeom>
          <a:solidFill>
            <a:srgbClr val="2E2E2E"/>
          </a:solidFill>
          <a:ln w="9525">
            <a:solidFill>
              <a:srgbClr val="2E2E2E"/>
            </a:solidFill>
            <a:prstDash val="solid"/>
          </a:ln>
        </p:spPr>
      </p:sp>
      <p:sp>
        <p:nvSpPr>
          <p:cNvPr id="613" name="Shape 611"/>
          <p:cNvSpPr/>
          <p:nvPr/>
        </p:nvSpPr>
        <p:spPr>
          <a:xfrm>
            <a:off x="2651760" y="1554480"/>
            <a:ext cx="77724" cy="77724"/>
          </a:xfrm>
          <a:prstGeom prst="rect">
            <a:avLst/>
          </a:prstGeom>
          <a:solidFill>
            <a:srgbClr val="2E2E2E"/>
          </a:solidFill>
          <a:ln w="9525">
            <a:solidFill>
              <a:srgbClr val="2E2E2E"/>
            </a:solidFill>
            <a:prstDash val="solid"/>
          </a:ln>
        </p:spPr>
      </p:sp>
      <p:sp>
        <p:nvSpPr>
          <p:cNvPr id="614" name="Shape 612"/>
          <p:cNvSpPr/>
          <p:nvPr/>
        </p:nvSpPr>
        <p:spPr>
          <a:xfrm>
            <a:off x="2743200" y="1554480"/>
            <a:ext cx="77724" cy="77724"/>
          </a:xfrm>
          <a:prstGeom prst="rect">
            <a:avLst/>
          </a:prstGeom>
          <a:solidFill>
            <a:srgbClr val="2E2E2E"/>
          </a:solidFill>
          <a:ln w="9525">
            <a:solidFill>
              <a:srgbClr val="2E2E2E"/>
            </a:solidFill>
            <a:prstDash val="solid"/>
          </a:ln>
        </p:spPr>
      </p:sp>
      <p:sp>
        <p:nvSpPr>
          <p:cNvPr id="615" name="Shape 613"/>
          <p:cNvSpPr/>
          <p:nvPr/>
        </p:nvSpPr>
        <p:spPr>
          <a:xfrm>
            <a:off x="2834640" y="1554480"/>
            <a:ext cx="77724" cy="77724"/>
          </a:xfrm>
          <a:prstGeom prst="rect">
            <a:avLst/>
          </a:prstGeom>
          <a:solidFill>
            <a:srgbClr val="2E2E2E"/>
          </a:solidFill>
          <a:ln w="9525">
            <a:solidFill>
              <a:srgbClr val="2E2E2E"/>
            </a:solidFill>
            <a:prstDash val="solid"/>
          </a:ln>
        </p:spPr>
      </p:sp>
      <p:sp>
        <p:nvSpPr>
          <p:cNvPr id="616" name="Shape 614"/>
          <p:cNvSpPr/>
          <p:nvPr/>
        </p:nvSpPr>
        <p:spPr>
          <a:xfrm>
            <a:off x="2926080" y="1554480"/>
            <a:ext cx="77724" cy="77724"/>
          </a:xfrm>
          <a:prstGeom prst="rect">
            <a:avLst/>
          </a:prstGeom>
          <a:solidFill>
            <a:srgbClr val="FFFFFF"/>
          </a:solidFill>
          <a:ln w="9525">
            <a:solidFill>
              <a:srgbClr val="B8B2A7"/>
            </a:solidFill>
            <a:prstDash val="solid"/>
          </a:ln>
        </p:spPr>
      </p:sp>
      <p:sp>
        <p:nvSpPr>
          <p:cNvPr id="617" name="Shape 615"/>
          <p:cNvSpPr/>
          <p:nvPr/>
        </p:nvSpPr>
        <p:spPr>
          <a:xfrm>
            <a:off x="3017520" y="1554480"/>
            <a:ext cx="77724" cy="77724"/>
          </a:xfrm>
          <a:prstGeom prst="rect">
            <a:avLst/>
          </a:prstGeom>
          <a:solidFill>
            <a:srgbClr val="FFFFFF"/>
          </a:solidFill>
          <a:ln w="9525">
            <a:solidFill>
              <a:srgbClr val="B8B2A7"/>
            </a:solidFill>
            <a:prstDash val="solid"/>
          </a:ln>
        </p:spPr>
      </p:sp>
      <p:sp>
        <p:nvSpPr>
          <p:cNvPr id="618" name="Shape 616"/>
          <p:cNvSpPr/>
          <p:nvPr/>
        </p:nvSpPr>
        <p:spPr>
          <a:xfrm>
            <a:off x="3108960" y="1554480"/>
            <a:ext cx="77724" cy="77724"/>
          </a:xfrm>
          <a:prstGeom prst="rect">
            <a:avLst/>
          </a:prstGeom>
          <a:solidFill>
            <a:srgbClr val="FFFFFF"/>
          </a:solidFill>
          <a:ln w="9525">
            <a:solidFill>
              <a:srgbClr val="B8B2A7"/>
            </a:solidFill>
            <a:prstDash val="solid"/>
          </a:ln>
        </p:spPr>
      </p:sp>
      <p:sp>
        <p:nvSpPr>
          <p:cNvPr id="619" name="Shape 617"/>
          <p:cNvSpPr/>
          <p:nvPr/>
        </p:nvSpPr>
        <p:spPr>
          <a:xfrm>
            <a:off x="3200400" y="1554480"/>
            <a:ext cx="77724" cy="77724"/>
          </a:xfrm>
          <a:prstGeom prst="rect">
            <a:avLst/>
          </a:prstGeom>
          <a:solidFill>
            <a:srgbClr val="FFFFFF"/>
          </a:solidFill>
          <a:ln w="9525">
            <a:solidFill>
              <a:srgbClr val="B8B2A7"/>
            </a:solidFill>
            <a:prstDash val="solid"/>
          </a:ln>
        </p:spPr>
      </p:sp>
      <p:sp>
        <p:nvSpPr>
          <p:cNvPr id="620" name="Shape 618"/>
          <p:cNvSpPr/>
          <p:nvPr/>
        </p:nvSpPr>
        <p:spPr>
          <a:xfrm>
            <a:off x="3291840" y="1554480"/>
            <a:ext cx="77724" cy="77724"/>
          </a:xfrm>
          <a:prstGeom prst="rect">
            <a:avLst/>
          </a:prstGeom>
          <a:solidFill>
            <a:srgbClr val="FFFFFF"/>
          </a:solidFill>
          <a:ln w="9525">
            <a:solidFill>
              <a:srgbClr val="B8B2A7"/>
            </a:solidFill>
            <a:prstDash val="solid"/>
          </a:ln>
        </p:spPr>
      </p:sp>
      <p:sp>
        <p:nvSpPr>
          <p:cNvPr id="621" name="Shape 619"/>
          <p:cNvSpPr/>
          <p:nvPr/>
        </p:nvSpPr>
        <p:spPr>
          <a:xfrm>
            <a:off x="3383280" y="1554480"/>
            <a:ext cx="77724" cy="77724"/>
          </a:xfrm>
          <a:prstGeom prst="rect">
            <a:avLst/>
          </a:prstGeom>
          <a:solidFill>
            <a:srgbClr val="FFFFFF"/>
          </a:solidFill>
          <a:ln w="9525">
            <a:solidFill>
              <a:srgbClr val="B8B2A7"/>
            </a:solidFill>
            <a:prstDash val="solid"/>
          </a:ln>
        </p:spPr>
      </p:sp>
      <p:sp>
        <p:nvSpPr>
          <p:cNvPr id="622" name="Shape 620"/>
          <p:cNvSpPr/>
          <p:nvPr/>
        </p:nvSpPr>
        <p:spPr>
          <a:xfrm>
            <a:off x="3474720" y="1554480"/>
            <a:ext cx="77724" cy="77724"/>
          </a:xfrm>
          <a:prstGeom prst="rect">
            <a:avLst/>
          </a:prstGeom>
          <a:solidFill>
            <a:srgbClr val="2E2E2E"/>
          </a:solidFill>
          <a:ln w="9525">
            <a:solidFill>
              <a:srgbClr val="2E2E2E"/>
            </a:solidFill>
            <a:prstDash val="solid"/>
          </a:ln>
        </p:spPr>
      </p:sp>
      <p:sp>
        <p:nvSpPr>
          <p:cNvPr id="623" name="Shape 621"/>
          <p:cNvSpPr/>
          <p:nvPr/>
        </p:nvSpPr>
        <p:spPr>
          <a:xfrm>
            <a:off x="3566160" y="1554480"/>
            <a:ext cx="77724" cy="77724"/>
          </a:xfrm>
          <a:prstGeom prst="rect">
            <a:avLst/>
          </a:prstGeom>
          <a:solidFill>
            <a:srgbClr val="FFFFFF"/>
          </a:solidFill>
          <a:ln w="9525">
            <a:solidFill>
              <a:srgbClr val="B8B2A7"/>
            </a:solidFill>
            <a:prstDash val="solid"/>
          </a:ln>
        </p:spPr>
      </p:sp>
      <p:sp>
        <p:nvSpPr>
          <p:cNvPr id="624" name="Shape 622"/>
          <p:cNvSpPr/>
          <p:nvPr/>
        </p:nvSpPr>
        <p:spPr>
          <a:xfrm>
            <a:off x="3657600" y="1554480"/>
            <a:ext cx="77724" cy="77724"/>
          </a:xfrm>
          <a:prstGeom prst="rect">
            <a:avLst/>
          </a:prstGeom>
          <a:solidFill>
            <a:srgbClr val="2E2E2E"/>
          </a:solidFill>
          <a:ln w="9525">
            <a:solidFill>
              <a:srgbClr val="2E2E2E"/>
            </a:solidFill>
            <a:prstDash val="solid"/>
          </a:ln>
        </p:spPr>
      </p:sp>
      <p:sp>
        <p:nvSpPr>
          <p:cNvPr id="625" name="Shape 623"/>
          <p:cNvSpPr/>
          <p:nvPr/>
        </p:nvSpPr>
        <p:spPr>
          <a:xfrm>
            <a:off x="3749040" y="1554480"/>
            <a:ext cx="77724" cy="77724"/>
          </a:xfrm>
          <a:prstGeom prst="rect">
            <a:avLst/>
          </a:prstGeom>
          <a:solidFill>
            <a:srgbClr val="2E2E2E"/>
          </a:solidFill>
          <a:ln w="9525">
            <a:solidFill>
              <a:srgbClr val="2E2E2E"/>
            </a:solidFill>
            <a:prstDash val="solid"/>
          </a:ln>
        </p:spPr>
      </p:sp>
      <p:sp>
        <p:nvSpPr>
          <p:cNvPr id="626" name="Shape 624"/>
          <p:cNvSpPr/>
          <p:nvPr/>
        </p:nvSpPr>
        <p:spPr>
          <a:xfrm>
            <a:off x="3840480" y="1554480"/>
            <a:ext cx="77724" cy="77724"/>
          </a:xfrm>
          <a:prstGeom prst="rect">
            <a:avLst/>
          </a:prstGeom>
          <a:solidFill>
            <a:srgbClr val="FFFFFF"/>
          </a:solidFill>
          <a:ln w="9525">
            <a:solidFill>
              <a:srgbClr val="B8B2A7"/>
            </a:solidFill>
            <a:prstDash val="solid"/>
          </a:ln>
        </p:spPr>
      </p:sp>
      <p:sp>
        <p:nvSpPr>
          <p:cNvPr id="627" name="Shape 625"/>
          <p:cNvSpPr/>
          <p:nvPr/>
        </p:nvSpPr>
        <p:spPr>
          <a:xfrm>
            <a:off x="3931920" y="1554480"/>
            <a:ext cx="77724" cy="77724"/>
          </a:xfrm>
          <a:prstGeom prst="rect">
            <a:avLst/>
          </a:prstGeom>
          <a:solidFill>
            <a:srgbClr val="FFFFFF"/>
          </a:solidFill>
          <a:ln w="9525">
            <a:solidFill>
              <a:srgbClr val="B8B2A7"/>
            </a:solidFill>
            <a:prstDash val="solid"/>
          </a:ln>
        </p:spPr>
      </p:sp>
      <p:sp>
        <p:nvSpPr>
          <p:cNvPr id="628" name="Shape 626"/>
          <p:cNvSpPr/>
          <p:nvPr/>
        </p:nvSpPr>
        <p:spPr>
          <a:xfrm>
            <a:off x="4023360" y="1554480"/>
            <a:ext cx="77724" cy="77724"/>
          </a:xfrm>
          <a:prstGeom prst="rect">
            <a:avLst/>
          </a:prstGeom>
          <a:solidFill>
            <a:srgbClr val="2E2E2E"/>
          </a:solidFill>
          <a:ln w="9525">
            <a:solidFill>
              <a:srgbClr val="2E2E2E"/>
            </a:solidFill>
            <a:prstDash val="solid"/>
          </a:ln>
        </p:spPr>
      </p:sp>
      <p:sp>
        <p:nvSpPr>
          <p:cNvPr id="629" name="Shape 627"/>
          <p:cNvSpPr/>
          <p:nvPr/>
        </p:nvSpPr>
        <p:spPr>
          <a:xfrm>
            <a:off x="4114800" y="1554480"/>
            <a:ext cx="77724" cy="77724"/>
          </a:xfrm>
          <a:prstGeom prst="rect">
            <a:avLst/>
          </a:prstGeom>
          <a:solidFill>
            <a:srgbClr val="FFFFFF"/>
          </a:solidFill>
          <a:ln w="9525">
            <a:solidFill>
              <a:srgbClr val="B8B2A7"/>
            </a:solidFill>
            <a:prstDash val="solid"/>
          </a:ln>
        </p:spPr>
      </p:sp>
      <p:sp>
        <p:nvSpPr>
          <p:cNvPr id="630" name="Shape 628"/>
          <p:cNvSpPr/>
          <p:nvPr/>
        </p:nvSpPr>
        <p:spPr>
          <a:xfrm>
            <a:off x="4206240" y="1554480"/>
            <a:ext cx="77724" cy="77724"/>
          </a:xfrm>
          <a:prstGeom prst="rect">
            <a:avLst/>
          </a:prstGeom>
          <a:solidFill>
            <a:srgbClr val="FFFFFF"/>
          </a:solidFill>
          <a:ln w="9525">
            <a:solidFill>
              <a:srgbClr val="B8B2A7"/>
            </a:solidFill>
            <a:prstDash val="solid"/>
          </a:ln>
        </p:spPr>
      </p:sp>
      <p:sp>
        <p:nvSpPr>
          <p:cNvPr id="631" name="Shape 629"/>
          <p:cNvSpPr/>
          <p:nvPr/>
        </p:nvSpPr>
        <p:spPr>
          <a:xfrm>
            <a:off x="4297680" y="1554480"/>
            <a:ext cx="77724" cy="77724"/>
          </a:xfrm>
          <a:prstGeom prst="rect">
            <a:avLst/>
          </a:prstGeom>
          <a:solidFill>
            <a:srgbClr val="FFFFFF"/>
          </a:solidFill>
          <a:ln w="9525">
            <a:solidFill>
              <a:srgbClr val="B8B2A7"/>
            </a:solidFill>
            <a:prstDash val="solid"/>
          </a:ln>
        </p:spPr>
      </p:sp>
      <p:sp>
        <p:nvSpPr>
          <p:cNvPr id="632" name="Shape 630"/>
          <p:cNvSpPr/>
          <p:nvPr/>
        </p:nvSpPr>
        <p:spPr>
          <a:xfrm>
            <a:off x="4389120" y="1554480"/>
            <a:ext cx="77724" cy="77724"/>
          </a:xfrm>
          <a:prstGeom prst="rect">
            <a:avLst/>
          </a:prstGeom>
          <a:solidFill>
            <a:srgbClr val="2E2E2E"/>
          </a:solidFill>
          <a:ln w="9525">
            <a:solidFill>
              <a:srgbClr val="2E2E2E"/>
            </a:solidFill>
            <a:prstDash val="solid"/>
          </a:ln>
        </p:spPr>
      </p:sp>
      <p:sp>
        <p:nvSpPr>
          <p:cNvPr id="633" name="Shape 631"/>
          <p:cNvSpPr/>
          <p:nvPr/>
        </p:nvSpPr>
        <p:spPr>
          <a:xfrm>
            <a:off x="4480560" y="1554480"/>
            <a:ext cx="77724" cy="77724"/>
          </a:xfrm>
          <a:prstGeom prst="rect">
            <a:avLst/>
          </a:prstGeom>
          <a:solidFill>
            <a:srgbClr val="2E2E2E"/>
          </a:solidFill>
          <a:ln w="9525">
            <a:solidFill>
              <a:srgbClr val="2E2E2E"/>
            </a:solidFill>
            <a:prstDash val="solid"/>
          </a:ln>
        </p:spPr>
      </p:sp>
      <p:sp>
        <p:nvSpPr>
          <p:cNvPr id="634" name="Shape 632"/>
          <p:cNvSpPr/>
          <p:nvPr/>
        </p:nvSpPr>
        <p:spPr>
          <a:xfrm>
            <a:off x="4572000" y="1554480"/>
            <a:ext cx="77724" cy="77724"/>
          </a:xfrm>
          <a:prstGeom prst="rect">
            <a:avLst/>
          </a:prstGeom>
          <a:solidFill>
            <a:srgbClr val="2E2E2E"/>
          </a:solidFill>
          <a:ln w="9525">
            <a:solidFill>
              <a:srgbClr val="2E2E2E"/>
            </a:solidFill>
            <a:prstDash val="solid"/>
          </a:ln>
        </p:spPr>
      </p:sp>
      <p:sp>
        <p:nvSpPr>
          <p:cNvPr id="635" name="Shape 633"/>
          <p:cNvSpPr/>
          <p:nvPr/>
        </p:nvSpPr>
        <p:spPr>
          <a:xfrm>
            <a:off x="4663440" y="1554480"/>
            <a:ext cx="77724" cy="77724"/>
          </a:xfrm>
          <a:prstGeom prst="rect">
            <a:avLst/>
          </a:prstGeom>
          <a:solidFill>
            <a:srgbClr val="2E2E2E"/>
          </a:solidFill>
          <a:ln w="9525">
            <a:solidFill>
              <a:srgbClr val="2E2E2E"/>
            </a:solidFill>
            <a:prstDash val="solid"/>
          </a:ln>
        </p:spPr>
      </p:sp>
      <p:sp>
        <p:nvSpPr>
          <p:cNvPr id="636" name="Shape 634"/>
          <p:cNvSpPr/>
          <p:nvPr/>
        </p:nvSpPr>
        <p:spPr>
          <a:xfrm>
            <a:off x="4754880" y="1554480"/>
            <a:ext cx="77724" cy="77724"/>
          </a:xfrm>
          <a:prstGeom prst="rect">
            <a:avLst/>
          </a:prstGeom>
          <a:solidFill>
            <a:srgbClr val="2E2E2E"/>
          </a:solidFill>
          <a:ln w="9525">
            <a:solidFill>
              <a:srgbClr val="2E2E2E"/>
            </a:solidFill>
            <a:prstDash val="solid"/>
          </a:ln>
        </p:spPr>
      </p:sp>
      <p:sp>
        <p:nvSpPr>
          <p:cNvPr id="637" name="Shape 635"/>
          <p:cNvSpPr/>
          <p:nvPr/>
        </p:nvSpPr>
        <p:spPr>
          <a:xfrm>
            <a:off x="4846320" y="1554480"/>
            <a:ext cx="77724" cy="77724"/>
          </a:xfrm>
          <a:prstGeom prst="rect">
            <a:avLst/>
          </a:prstGeom>
          <a:solidFill>
            <a:srgbClr val="FFFFFF"/>
          </a:solidFill>
          <a:ln w="9525">
            <a:solidFill>
              <a:srgbClr val="B8B2A7"/>
            </a:solidFill>
            <a:prstDash val="solid"/>
          </a:ln>
        </p:spPr>
      </p:sp>
      <p:sp>
        <p:nvSpPr>
          <p:cNvPr id="638" name="Shape 636"/>
          <p:cNvSpPr/>
          <p:nvPr/>
        </p:nvSpPr>
        <p:spPr>
          <a:xfrm>
            <a:off x="4937760" y="1554480"/>
            <a:ext cx="77724" cy="77724"/>
          </a:xfrm>
          <a:prstGeom prst="rect">
            <a:avLst/>
          </a:prstGeom>
          <a:solidFill>
            <a:srgbClr val="FFFFFF"/>
          </a:solidFill>
          <a:ln w="9525">
            <a:solidFill>
              <a:srgbClr val="B8B2A7"/>
            </a:solidFill>
            <a:prstDash val="solid"/>
          </a:ln>
        </p:spPr>
      </p:sp>
      <p:sp>
        <p:nvSpPr>
          <p:cNvPr id="639" name="Shape 637"/>
          <p:cNvSpPr/>
          <p:nvPr/>
        </p:nvSpPr>
        <p:spPr>
          <a:xfrm>
            <a:off x="5029200" y="1554480"/>
            <a:ext cx="77724" cy="77724"/>
          </a:xfrm>
          <a:prstGeom prst="rect">
            <a:avLst/>
          </a:prstGeom>
          <a:solidFill>
            <a:srgbClr val="2E2E2E"/>
          </a:solidFill>
          <a:ln w="9525">
            <a:solidFill>
              <a:srgbClr val="2E2E2E"/>
            </a:solidFill>
            <a:prstDash val="solid"/>
          </a:ln>
        </p:spPr>
      </p:sp>
      <p:sp>
        <p:nvSpPr>
          <p:cNvPr id="640" name="Shape 638"/>
          <p:cNvSpPr/>
          <p:nvPr/>
        </p:nvSpPr>
        <p:spPr>
          <a:xfrm>
            <a:off x="5120640" y="1554480"/>
            <a:ext cx="77724" cy="77724"/>
          </a:xfrm>
          <a:prstGeom prst="rect">
            <a:avLst/>
          </a:prstGeom>
          <a:solidFill>
            <a:srgbClr val="FFFFFF"/>
          </a:solidFill>
          <a:ln w="9525">
            <a:solidFill>
              <a:srgbClr val="B8B2A7"/>
            </a:solidFill>
            <a:prstDash val="solid"/>
          </a:ln>
        </p:spPr>
      </p:sp>
      <p:sp>
        <p:nvSpPr>
          <p:cNvPr id="641" name="Shape 639"/>
          <p:cNvSpPr/>
          <p:nvPr/>
        </p:nvSpPr>
        <p:spPr>
          <a:xfrm>
            <a:off x="5212080" y="1554480"/>
            <a:ext cx="77724" cy="77724"/>
          </a:xfrm>
          <a:prstGeom prst="rect">
            <a:avLst/>
          </a:prstGeom>
          <a:solidFill>
            <a:srgbClr val="2E2E2E"/>
          </a:solidFill>
          <a:ln w="9525">
            <a:solidFill>
              <a:srgbClr val="2E2E2E"/>
            </a:solidFill>
            <a:prstDash val="solid"/>
          </a:ln>
        </p:spPr>
      </p:sp>
      <p:sp>
        <p:nvSpPr>
          <p:cNvPr id="642" name="Shape 640"/>
          <p:cNvSpPr/>
          <p:nvPr/>
        </p:nvSpPr>
        <p:spPr>
          <a:xfrm>
            <a:off x="5303520" y="1554480"/>
            <a:ext cx="77724" cy="77724"/>
          </a:xfrm>
          <a:prstGeom prst="rect">
            <a:avLst/>
          </a:prstGeom>
          <a:solidFill>
            <a:srgbClr val="2E2E2E"/>
          </a:solidFill>
          <a:ln w="9525">
            <a:solidFill>
              <a:srgbClr val="2E2E2E"/>
            </a:solidFill>
            <a:prstDash val="solid"/>
          </a:ln>
        </p:spPr>
      </p:sp>
      <p:sp>
        <p:nvSpPr>
          <p:cNvPr id="643" name="Shape 641"/>
          <p:cNvSpPr/>
          <p:nvPr/>
        </p:nvSpPr>
        <p:spPr>
          <a:xfrm>
            <a:off x="5394960" y="1554480"/>
            <a:ext cx="77724" cy="77724"/>
          </a:xfrm>
          <a:prstGeom prst="rect">
            <a:avLst/>
          </a:prstGeom>
          <a:solidFill>
            <a:srgbClr val="FFFFFF"/>
          </a:solidFill>
          <a:ln w="9525">
            <a:solidFill>
              <a:srgbClr val="B8B2A7"/>
            </a:solidFill>
            <a:prstDash val="solid"/>
          </a:ln>
        </p:spPr>
      </p:sp>
      <p:sp>
        <p:nvSpPr>
          <p:cNvPr id="644" name="Shape 642"/>
          <p:cNvSpPr/>
          <p:nvPr/>
        </p:nvSpPr>
        <p:spPr>
          <a:xfrm>
            <a:off x="5486400" y="1554480"/>
            <a:ext cx="77724" cy="77724"/>
          </a:xfrm>
          <a:prstGeom prst="rect">
            <a:avLst/>
          </a:prstGeom>
          <a:solidFill>
            <a:srgbClr val="2E2E2E"/>
          </a:solidFill>
          <a:ln w="9525">
            <a:solidFill>
              <a:srgbClr val="2E2E2E"/>
            </a:solidFill>
            <a:prstDash val="solid"/>
          </a:ln>
        </p:spPr>
      </p:sp>
      <p:sp>
        <p:nvSpPr>
          <p:cNvPr id="645" name="Shape 643"/>
          <p:cNvSpPr/>
          <p:nvPr/>
        </p:nvSpPr>
        <p:spPr>
          <a:xfrm>
            <a:off x="5577840" y="1554480"/>
            <a:ext cx="77724" cy="77724"/>
          </a:xfrm>
          <a:prstGeom prst="rect">
            <a:avLst/>
          </a:prstGeom>
          <a:solidFill>
            <a:srgbClr val="FFFFFF"/>
          </a:solidFill>
          <a:ln w="9525">
            <a:solidFill>
              <a:srgbClr val="B8B2A7"/>
            </a:solidFill>
            <a:prstDash val="solid"/>
          </a:ln>
        </p:spPr>
      </p:sp>
      <p:sp>
        <p:nvSpPr>
          <p:cNvPr id="646" name="Shape 644"/>
          <p:cNvSpPr/>
          <p:nvPr/>
        </p:nvSpPr>
        <p:spPr>
          <a:xfrm>
            <a:off x="5669280" y="1554480"/>
            <a:ext cx="77724" cy="77724"/>
          </a:xfrm>
          <a:prstGeom prst="rect">
            <a:avLst/>
          </a:prstGeom>
          <a:solidFill>
            <a:srgbClr val="2E2E2E"/>
          </a:solidFill>
          <a:ln w="9525">
            <a:solidFill>
              <a:srgbClr val="2E2E2E"/>
            </a:solidFill>
            <a:prstDash val="solid"/>
          </a:ln>
        </p:spPr>
      </p:sp>
      <p:sp>
        <p:nvSpPr>
          <p:cNvPr id="647" name="Shape 645"/>
          <p:cNvSpPr/>
          <p:nvPr/>
        </p:nvSpPr>
        <p:spPr>
          <a:xfrm>
            <a:off x="5760720" y="1554480"/>
            <a:ext cx="77724" cy="77724"/>
          </a:xfrm>
          <a:prstGeom prst="rect">
            <a:avLst/>
          </a:prstGeom>
          <a:solidFill>
            <a:srgbClr val="FFFFFF"/>
          </a:solidFill>
          <a:ln w="9525">
            <a:solidFill>
              <a:srgbClr val="B8B2A7"/>
            </a:solidFill>
            <a:prstDash val="solid"/>
          </a:ln>
        </p:spPr>
      </p:sp>
      <p:sp>
        <p:nvSpPr>
          <p:cNvPr id="648" name="Shape 646"/>
          <p:cNvSpPr/>
          <p:nvPr/>
        </p:nvSpPr>
        <p:spPr>
          <a:xfrm>
            <a:off x="5852160" y="1554480"/>
            <a:ext cx="77724" cy="77724"/>
          </a:xfrm>
          <a:prstGeom prst="rect">
            <a:avLst/>
          </a:prstGeom>
          <a:solidFill>
            <a:srgbClr val="2E2E2E"/>
          </a:solidFill>
          <a:ln w="9525">
            <a:solidFill>
              <a:srgbClr val="2E2E2E"/>
            </a:solidFill>
            <a:prstDash val="solid"/>
          </a:ln>
        </p:spPr>
      </p:sp>
      <p:sp>
        <p:nvSpPr>
          <p:cNvPr id="649" name="Shape 647"/>
          <p:cNvSpPr/>
          <p:nvPr/>
        </p:nvSpPr>
        <p:spPr>
          <a:xfrm>
            <a:off x="5943600" y="1554480"/>
            <a:ext cx="77724" cy="77724"/>
          </a:xfrm>
          <a:prstGeom prst="rect">
            <a:avLst/>
          </a:prstGeom>
          <a:solidFill>
            <a:srgbClr val="2E2E2E"/>
          </a:solidFill>
          <a:ln w="9525">
            <a:solidFill>
              <a:srgbClr val="2E2E2E"/>
            </a:solidFill>
            <a:prstDash val="solid"/>
          </a:ln>
        </p:spPr>
      </p:sp>
      <p:sp>
        <p:nvSpPr>
          <p:cNvPr id="650" name="Shape 648"/>
          <p:cNvSpPr/>
          <p:nvPr/>
        </p:nvSpPr>
        <p:spPr>
          <a:xfrm>
            <a:off x="6035040" y="1554480"/>
            <a:ext cx="77724" cy="77724"/>
          </a:xfrm>
          <a:prstGeom prst="rect">
            <a:avLst/>
          </a:prstGeom>
          <a:solidFill>
            <a:srgbClr val="FFFFFF"/>
          </a:solidFill>
          <a:ln w="9525">
            <a:solidFill>
              <a:srgbClr val="B8B2A7"/>
            </a:solidFill>
            <a:prstDash val="solid"/>
          </a:ln>
        </p:spPr>
      </p:sp>
      <p:sp>
        <p:nvSpPr>
          <p:cNvPr id="651" name="Shape 649"/>
          <p:cNvSpPr/>
          <p:nvPr/>
        </p:nvSpPr>
        <p:spPr>
          <a:xfrm>
            <a:off x="6126480" y="1554480"/>
            <a:ext cx="77724" cy="77724"/>
          </a:xfrm>
          <a:prstGeom prst="rect">
            <a:avLst/>
          </a:prstGeom>
          <a:solidFill>
            <a:srgbClr val="FFFFFF"/>
          </a:solidFill>
          <a:ln w="9525">
            <a:solidFill>
              <a:srgbClr val="B8B2A7"/>
            </a:solidFill>
            <a:prstDash val="solid"/>
          </a:ln>
        </p:spPr>
      </p:sp>
      <p:sp>
        <p:nvSpPr>
          <p:cNvPr id="652" name="Shape 650"/>
          <p:cNvSpPr/>
          <p:nvPr/>
        </p:nvSpPr>
        <p:spPr>
          <a:xfrm>
            <a:off x="6217920" y="1554480"/>
            <a:ext cx="77724" cy="77724"/>
          </a:xfrm>
          <a:prstGeom prst="rect">
            <a:avLst/>
          </a:prstGeom>
          <a:solidFill>
            <a:srgbClr val="FFFFFF"/>
          </a:solidFill>
          <a:ln w="9525">
            <a:solidFill>
              <a:srgbClr val="B8B2A7"/>
            </a:solidFill>
            <a:prstDash val="solid"/>
          </a:ln>
        </p:spPr>
      </p:sp>
      <p:sp>
        <p:nvSpPr>
          <p:cNvPr id="653" name="Shape 651"/>
          <p:cNvSpPr/>
          <p:nvPr/>
        </p:nvSpPr>
        <p:spPr>
          <a:xfrm>
            <a:off x="6309360" y="1554480"/>
            <a:ext cx="77724" cy="77724"/>
          </a:xfrm>
          <a:prstGeom prst="rect">
            <a:avLst/>
          </a:prstGeom>
          <a:solidFill>
            <a:srgbClr val="FFFFFF"/>
          </a:solidFill>
          <a:ln w="9525">
            <a:solidFill>
              <a:srgbClr val="B8B2A7"/>
            </a:solidFill>
            <a:prstDash val="solid"/>
          </a:ln>
        </p:spPr>
      </p:sp>
      <p:sp>
        <p:nvSpPr>
          <p:cNvPr id="654" name="Shape 652"/>
          <p:cNvSpPr/>
          <p:nvPr/>
        </p:nvSpPr>
        <p:spPr>
          <a:xfrm>
            <a:off x="6400800" y="1554480"/>
            <a:ext cx="77724" cy="77724"/>
          </a:xfrm>
          <a:prstGeom prst="rect">
            <a:avLst/>
          </a:prstGeom>
          <a:solidFill>
            <a:srgbClr val="FFFFFF"/>
          </a:solidFill>
          <a:ln w="9525">
            <a:solidFill>
              <a:srgbClr val="B8B2A7"/>
            </a:solidFill>
            <a:prstDash val="solid"/>
          </a:ln>
        </p:spPr>
      </p:sp>
      <p:sp>
        <p:nvSpPr>
          <p:cNvPr id="655" name="Shape 653"/>
          <p:cNvSpPr/>
          <p:nvPr/>
        </p:nvSpPr>
        <p:spPr>
          <a:xfrm>
            <a:off x="6492240" y="1554480"/>
            <a:ext cx="77724" cy="77724"/>
          </a:xfrm>
          <a:prstGeom prst="rect">
            <a:avLst/>
          </a:prstGeom>
          <a:solidFill>
            <a:srgbClr val="2E2E2E"/>
          </a:solidFill>
          <a:ln w="9525">
            <a:solidFill>
              <a:srgbClr val="2E2E2E"/>
            </a:solidFill>
            <a:prstDash val="solid"/>
          </a:ln>
        </p:spPr>
      </p:sp>
      <p:sp>
        <p:nvSpPr>
          <p:cNvPr id="656" name="Shape 654"/>
          <p:cNvSpPr/>
          <p:nvPr/>
        </p:nvSpPr>
        <p:spPr>
          <a:xfrm>
            <a:off x="6583680" y="1554480"/>
            <a:ext cx="77724" cy="77724"/>
          </a:xfrm>
          <a:prstGeom prst="rect">
            <a:avLst/>
          </a:prstGeom>
          <a:solidFill>
            <a:srgbClr val="2E2E2E"/>
          </a:solidFill>
          <a:ln w="9525">
            <a:solidFill>
              <a:srgbClr val="2E2E2E"/>
            </a:solidFill>
            <a:prstDash val="solid"/>
          </a:ln>
        </p:spPr>
      </p:sp>
      <p:sp>
        <p:nvSpPr>
          <p:cNvPr id="657" name="Shape 655"/>
          <p:cNvSpPr/>
          <p:nvPr/>
        </p:nvSpPr>
        <p:spPr>
          <a:xfrm>
            <a:off x="6675120" y="1554480"/>
            <a:ext cx="77724" cy="77724"/>
          </a:xfrm>
          <a:prstGeom prst="rect">
            <a:avLst/>
          </a:prstGeom>
          <a:solidFill>
            <a:srgbClr val="2E2E2E"/>
          </a:solidFill>
          <a:ln w="9525">
            <a:solidFill>
              <a:srgbClr val="2E2E2E"/>
            </a:solidFill>
            <a:prstDash val="solid"/>
          </a:ln>
        </p:spPr>
      </p:sp>
      <p:sp>
        <p:nvSpPr>
          <p:cNvPr id="658" name="Shape 656"/>
          <p:cNvSpPr/>
          <p:nvPr/>
        </p:nvSpPr>
        <p:spPr>
          <a:xfrm>
            <a:off x="6766560" y="1554480"/>
            <a:ext cx="77724" cy="77724"/>
          </a:xfrm>
          <a:prstGeom prst="rect">
            <a:avLst/>
          </a:prstGeom>
          <a:solidFill>
            <a:srgbClr val="2E2E2E"/>
          </a:solidFill>
          <a:ln w="9525">
            <a:solidFill>
              <a:srgbClr val="2E2E2E"/>
            </a:solidFill>
            <a:prstDash val="solid"/>
          </a:ln>
        </p:spPr>
      </p:sp>
      <p:sp>
        <p:nvSpPr>
          <p:cNvPr id="659" name="Shape 657"/>
          <p:cNvSpPr/>
          <p:nvPr/>
        </p:nvSpPr>
        <p:spPr>
          <a:xfrm>
            <a:off x="6858000" y="1554480"/>
            <a:ext cx="77724" cy="77724"/>
          </a:xfrm>
          <a:prstGeom prst="rect">
            <a:avLst/>
          </a:prstGeom>
          <a:solidFill>
            <a:srgbClr val="FFFFFF"/>
          </a:solidFill>
          <a:ln w="9525">
            <a:solidFill>
              <a:srgbClr val="B8B2A7"/>
            </a:solidFill>
            <a:prstDash val="solid"/>
          </a:ln>
        </p:spPr>
      </p:sp>
      <p:sp>
        <p:nvSpPr>
          <p:cNvPr id="660" name="Shape 658"/>
          <p:cNvSpPr/>
          <p:nvPr/>
        </p:nvSpPr>
        <p:spPr>
          <a:xfrm>
            <a:off x="6949440" y="1554480"/>
            <a:ext cx="77724" cy="77724"/>
          </a:xfrm>
          <a:prstGeom prst="rect">
            <a:avLst/>
          </a:prstGeom>
          <a:solidFill>
            <a:srgbClr val="FFFFFF"/>
          </a:solidFill>
          <a:ln w="9525">
            <a:solidFill>
              <a:srgbClr val="B8B2A7"/>
            </a:solidFill>
            <a:prstDash val="solid"/>
          </a:ln>
        </p:spPr>
      </p:sp>
      <p:sp>
        <p:nvSpPr>
          <p:cNvPr id="661" name="Shape 659"/>
          <p:cNvSpPr/>
          <p:nvPr/>
        </p:nvSpPr>
        <p:spPr>
          <a:xfrm>
            <a:off x="7040880" y="1554480"/>
            <a:ext cx="77724" cy="77724"/>
          </a:xfrm>
          <a:prstGeom prst="rect">
            <a:avLst/>
          </a:prstGeom>
          <a:solidFill>
            <a:srgbClr val="FFFFFF"/>
          </a:solidFill>
          <a:ln w="9525">
            <a:solidFill>
              <a:srgbClr val="B8B2A7"/>
            </a:solidFill>
            <a:prstDash val="solid"/>
          </a:ln>
        </p:spPr>
      </p:sp>
      <p:sp>
        <p:nvSpPr>
          <p:cNvPr id="662" name="Shape 660"/>
          <p:cNvSpPr/>
          <p:nvPr/>
        </p:nvSpPr>
        <p:spPr>
          <a:xfrm>
            <a:off x="7132320" y="1554480"/>
            <a:ext cx="77724" cy="77724"/>
          </a:xfrm>
          <a:prstGeom prst="rect">
            <a:avLst/>
          </a:prstGeom>
          <a:solidFill>
            <a:srgbClr val="2E2E2E"/>
          </a:solidFill>
          <a:ln w="9525">
            <a:solidFill>
              <a:srgbClr val="2E2E2E"/>
            </a:solidFill>
            <a:prstDash val="solid"/>
          </a:ln>
        </p:spPr>
      </p:sp>
      <p:sp>
        <p:nvSpPr>
          <p:cNvPr id="663" name="Shape 661"/>
          <p:cNvSpPr/>
          <p:nvPr/>
        </p:nvSpPr>
        <p:spPr>
          <a:xfrm>
            <a:off x="7223760" y="1554480"/>
            <a:ext cx="77724" cy="77724"/>
          </a:xfrm>
          <a:prstGeom prst="rect">
            <a:avLst/>
          </a:prstGeom>
          <a:solidFill>
            <a:srgbClr val="FFFFFF"/>
          </a:solidFill>
          <a:ln w="9525">
            <a:solidFill>
              <a:srgbClr val="B8B2A7"/>
            </a:solidFill>
            <a:prstDash val="solid"/>
          </a:ln>
        </p:spPr>
      </p:sp>
      <p:sp>
        <p:nvSpPr>
          <p:cNvPr id="664" name="Shape 662"/>
          <p:cNvSpPr/>
          <p:nvPr/>
        </p:nvSpPr>
        <p:spPr>
          <a:xfrm>
            <a:off x="7315200" y="1554480"/>
            <a:ext cx="77724" cy="77724"/>
          </a:xfrm>
          <a:prstGeom prst="rect">
            <a:avLst/>
          </a:prstGeom>
          <a:solidFill>
            <a:srgbClr val="FFFFFF"/>
          </a:solidFill>
          <a:ln w="9525">
            <a:solidFill>
              <a:srgbClr val="B8B2A7"/>
            </a:solidFill>
            <a:prstDash val="solid"/>
          </a:ln>
        </p:spPr>
      </p:sp>
      <p:sp>
        <p:nvSpPr>
          <p:cNvPr id="665" name="Shape 663"/>
          <p:cNvSpPr/>
          <p:nvPr/>
        </p:nvSpPr>
        <p:spPr>
          <a:xfrm>
            <a:off x="7406640" y="1554480"/>
            <a:ext cx="77724" cy="77724"/>
          </a:xfrm>
          <a:prstGeom prst="rect">
            <a:avLst/>
          </a:prstGeom>
          <a:solidFill>
            <a:srgbClr val="FFFFFF"/>
          </a:solidFill>
          <a:ln w="9525">
            <a:solidFill>
              <a:srgbClr val="B8B2A7"/>
            </a:solidFill>
            <a:prstDash val="solid"/>
          </a:ln>
        </p:spPr>
      </p:sp>
      <p:sp>
        <p:nvSpPr>
          <p:cNvPr id="666" name="Shape 664"/>
          <p:cNvSpPr/>
          <p:nvPr/>
        </p:nvSpPr>
        <p:spPr>
          <a:xfrm>
            <a:off x="7498080" y="1554480"/>
            <a:ext cx="77724" cy="77724"/>
          </a:xfrm>
          <a:prstGeom prst="rect">
            <a:avLst/>
          </a:prstGeom>
          <a:solidFill>
            <a:srgbClr val="2E2E2E"/>
          </a:solidFill>
          <a:ln w="9525">
            <a:solidFill>
              <a:srgbClr val="2E2E2E"/>
            </a:solidFill>
            <a:prstDash val="solid"/>
          </a:ln>
        </p:spPr>
      </p:sp>
      <p:sp>
        <p:nvSpPr>
          <p:cNvPr id="667" name="Shape 665"/>
          <p:cNvSpPr/>
          <p:nvPr/>
        </p:nvSpPr>
        <p:spPr>
          <a:xfrm>
            <a:off x="7589520" y="1554480"/>
            <a:ext cx="77724" cy="77724"/>
          </a:xfrm>
          <a:prstGeom prst="rect">
            <a:avLst/>
          </a:prstGeom>
          <a:solidFill>
            <a:srgbClr val="2E2E2E"/>
          </a:solidFill>
          <a:ln w="9525">
            <a:solidFill>
              <a:srgbClr val="2E2E2E"/>
            </a:solidFill>
            <a:prstDash val="solid"/>
          </a:ln>
        </p:spPr>
      </p:sp>
      <p:sp>
        <p:nvSpPr>
          <p:cNvPr id="668" name="Shape 666"/>
          <p:cNvSpPr/>
          <p:nvPr/>
        </p:nvSpPr>
        <p:spPr>
          <a:xfrm>
            <a:off x="7680960" y="1554480"/>
            <a:ext cx="77724" cy="77724"/>
          </a:xfrm>
          <a:prstGeom prst="rect">
            <a:avLst/>
          </a:prstGeom>
          <a:solidFill>
            <a:srgbClr val="2E2E2E"/>
          </a:solidFill>
          <a:ln w="9525">
            <a:solidFill>
              <a:srgbClr val="2E2E2E"/>
            </a:solidFill>
            <a:prstDash val="solid"/>
          </a:ln>
        </p:spPr>
      </p:sp>
      <p:sp>
        <p:nvSpPr>
          <p:cNvPr id="669" name="Shape 667"/>
          <p:cNvSpPr/>
          <p:nvPr/>
        </p:nvSpPr>
        <p:spPr>
          <a:xfrm>
            <a:off x="7772400" y="1554480"/>
            <a:ext cx="77724" cy="77724"/>
          </a:xfrm>
          <a:prstGeom prst="rect">
            <a:avLst/>
          </a:prstGeom>
          <a:solidFill>
            <a:srgbClr val="FFFFFF"/>
          </a:solidFill>
          <a:ln w="9525">
            <a:solidFill>
              <a:srgbClr val="B8B2A7"/>
            </a:solidFill>
            <a:prstDash val="solid"/>
          </a:ln>
        </p:spPr>
      </p:sp>
      <p:sp>
        <p:nvSpPr>
          <p:cNvPr id="670" name="Shape 668"/>
          <p:cNvSpPr/>
          <p:nvPr/>
        </p:nvSpPr>
        <p:spPr>
          <a:xfrm>
            <a:off x="7863840" y="1554480"/>
            <a:ext cx="77724" cy="77724"/>
          </a:xfrm>
          <a:prstGeom prst="rect">
            <a:avLst/>
          </a:prstGeom>
          <a:solidFill>
            <a:srgbClr val="2E2E2E"/>
          </a:solidFill>
          <a:ln w="9525">
            <a:solidFill>
              <a:srgbClr val="2E2E2E"/>
            </a:solidFill>
            <a:prstDash val="solid"/>
          </a:ln>
        </p:spPr>
      </p:sp>
      <p:sp>
        <p:nvSpPr>
          <p:cNvPr id="671" name="Shape 669"/>
          <p:cNvSpPr/>
          <p:nvPr/>
        </p:nvSpPr>
        <p:spPr>
          <a:xfrm>
            <a:off x="7955280" y="1554480"/>
            <a:ext cx="77724" cy="77724"/>
          </a:xfrm>
          <a:prstGeom prst="rect">
            <a:avLst/>
          </a:prstGeom>
          <a:solidFill>
            <a:srgbClr val="2E2E2E"/>
          </a:solidFill>
          <a:ln w="9525">
            <a:solidFill>
              <a:srgbClr val="2E2E2E"/>
            </a:solidFill>
            <a:prstDash val="solid"/>
          </a:ln>
        </p:spPr>
      </p:sp>
      <p:sp>
        <p:nvSpPr>
          <p:cNvPr id="672" name="Shape 670"/>
          <p:cNvSpPr/>
          <p:nvPr/>
        </p:nvSpPr>
        <p:spPr>
          <a:xfrm>
            <a:off x="8046720" y="1554480"/>
            <a:ext cx="77724" cy="77724"/>
          </a:xfrm>
          <a:prstGeom prst="rect">
            <a:avLst/>
          </a:prstGeom>
          <a:solidFill>
            <a:srgbClr val="2E2E2E"/>
          </a:solidFill>
          <a:ln w="9525">
            <a:solidFill>
              <a:srgbClr val="2E2E2E"/>
            </a:solidFill>
            <a:prstDash val="solid"/>
          </a:ln>
        </p:spPr>
      </p:sp>
      <p:sp>
        <p:nvSpPr>
          <p:cNvPr id="673" name="Shape 671"/>
          <p:cNvSpPr/>
          <p:nvPr/>
        </p:nvSpPr>
        <p:spPr>
          <a:xfrm>
            <a:off x="8138160" y="1554480"/>
            <a:ext cx="77724" cy="77724"/>
          </a:xfrm>
          <a:prstGeom prst="rect">
            <a:avLst/>
          </a:prstGeom>
          <a:solidFill>
            <a:srgbClr val="2E2E2E"/>
          </a:solidFill>
          <a:ln w="9525">
            <a:solidFill>
              <a:srgbClr val="2E2E2E"/>
            </a:solidFill>
            <a:prstDash val="solid"/>
          </a:ln>
        </p:spPr>
      </p:sp>
      <p:sp>
        <p:nvSpPr>
          <p:cNvPr id="674" name="Shape 672"/>
          <p:cNvSpPr/>
          <p:nvPr/>
        </p:nvSpPr>
        <p:spPr>
          <a:xfrm>
            <a:off x="8229600" y="1554480"/>
            <a:ext cx="77724" cy="77724"/>
          </a:xfrm>
          <a:prstGeom prst="rect">
            <a:avLst/>
          </a:prstGeom>
          <a:solidFill>
            <a:srgbClr val="2E2E2E"/>
          </a:solidFill>
          <a:ln w="9525">
            <a:solidFill>
              <a:srgbClr val="2E2E2E"/>
            </a:solidFill>
            <a:prstDash val="solid"/>
          </a:ln>
        </p:spPr>
      </p:sp>
      <p:sp>
        <p:nvSpPr>
          <p:cNvPr id="675" name="Shape 673"/>
          <p:cNvSpPr/>
          <p:nvPr/>
        </p:nvSpPr>
        <p:spPr>
          <a:xfrm>
            <a:off x="8321040" y="1554480"/>
            <a:ext cx="77724" cy="77724"/>
          </a:xfrm>
          <a:prstGeom prst="rect">
            <a:avLst/>
          </a:prstGeom>
          <a:solidFill>
            <a:srgbClr val="2E2E2E"/>
          </a:solidFill>
          <a:ln w="9525">
            <a:solidFill>
              <a:srgbClr val="2E2E2E"/>
            </a:solidFill>
            <a:prstDash val="solid"/>
          </a:ln>
        </p:spPr>
      </p:sp>
      <p:sp>
        <p:nvSpPr>
          <p:cNvPr id="676" name="Shape 674"/>
          <p:cNvSpPr/>
          <p:nvPr/>
        </p:nvSpPr>
        <p:spPr>
          <a:xfrm>
            <a:off x="8412480" y="1554480"/>
            <a:ext cx="77724" cy="77724"/>
          </a:xfrm>
          <a:prstGeom prst="rect">
            <a:avLst/>
          </a:prstGeom>
          <a:solidFill>
            <a:srgbClr val="FFFFFF"/>
          </a:solidFill>
          <a:ln w="9525">
            <a:solidFill>
              <a:srgbClr val="B8B2A7"/>
            </a:solidFill>
            <a:prstDash val="solid"/>
          </a:ln>
        </p:spPr>
      </p:sp>
      <p:sp>
        <p:nvSpPr>
          <p:cNvPr id="677" name="Shape 675"/>
          <p:cNvSpPr/>
          <p:nvPr/>
        </p:nvSpPr>
        <p:spPr>
          <a:xfrm>
            <a:off x="8503920" y="1554480"/>
            <a:ext cx="77724" cy="77724"/>
          </a:xfrm>
          <a:prstGeom prst="rect">
            <a:avLst/>
          </a:prstGeom>
          <a:solidFill>
            <a:srgbClr val="FFFFFF"/>
          </a:solidFill>
          <a:ln w="9525">
            <a:solidFill>
              <a:srgbClr val="B8B2A7"/>
            </a:solidFill>
            <a:prstDash val="solid"/>
          </a:ln>
        </p:spPr>
      </p:sp>
      <p:sp>
        <p:nvSpPr>
          <p:cNvPr id="678" name="Shape 676"/>
          <p:cNvSpPr/>
          <p:nvPr/>
        </p:nvSpPr>
        <p:spPr>
          <a:xfrm>
            <a:off x="8595360" y="1554480"/>
            <a:ext cx="77724" cy="77724"/>
          </a:xfrm>
          <a:prstGeom prst="rect">
            <a:avLst/>
          </a:prstGeom>
          <a:solidFill>
            <a:srgbClr val="2E2E2E"/>
          </a:solidFill>
          <a:ln w="9525">
            <a:solidFill>
              <a:srgbClr val="2E2E2E"/>
            </a:solidFill>
            <a:prstDash val="solid"/>
          </a:ln>
        </p:spPr>
      </p:sp>
      <p:sp>
        <p:nvSpPr>
          <p:cNvPr id="679" name="Shape 677"/>
          <p:cNvSpPr/>
          <p:nvPr/>
        </p:nvSpPr>
        <p:spPr>
          <a:xfrm>
            <a:off x="8686800" y="1554480"/>
            <a:ext cx="77724" cy="77724"/>
          </a:xfrm>
          <a:prstGeom prst="rect">
            <a:avLst/>
          </a:prstGeom>
          <a:solidFill>
            <a:srgbClr val="FFFFFF"/>
          </a:solidFill>
          <a:ln w="9525">
            <a:solidFill>
              <a:srgbClr val="B8B2A7"/>
            </a:solidFill>
            <a:prstDash val="solid"/>
          </a:ln>
        </p:spPr>
      </p:sp>
      <p:sp>
        <p:nvSpPr>
          <p:cNvPr id="680" name="Shape 678"/>
          <p:cNvSpPr/>
          <p:nvPr/>
        </p:nvSpPr>
        <p:spPr>
          <a:xfrm>
            <a:off x="8778240" y="1554480"/>
            <a:ext cx="77724" cy="77724"/>
          </a:xfrm>
          <a:prstGeom prst="rect">
            <a:avLst/>
          </a:prstGeom>
          <a:solidFill>
            <a:srgbClr val="2E2E2E"/>
          </a:solidFill>
          <a:ln w="9525">
            <a:solidFill>
              <a:srgbClr val="2E2E2E"/>
            </a:solidFill>
            <a:prstDash val="solid"/>
          </a:ln>
        </p:spPr>
      </p:sp>
      <p:sp>
        <p:nvSpPr>
          <p:cNvPr id="681" name="Shape 679"/>
          <p:cNvSpPr/>
          <p:nvPr/>
        </p:nvSpPr>
        <p:spPr>
          <a:xfrm>
            <a:off x="8869680" y="1554480"/>
            <a:ext cx="77724" cy="77724"/>
          </a:xfrm>
          <a:prstGeom prst="rect">
            <a:avLst/>
          </a:prstGeom>
          <a:solidFill>
            <a:srgbClr val="2E2E2E"/>
          </a:solidFill>
          <a:ln w="9525">
            <a:solidFill>
              <a:srgbClr val="2E2E2E"/>
            </a:solidFill>
            <a:prstDash val="solid"/>
          </a:ln>
        </p:spPr>
      </p:sp>
      <p:sp>
        <p:nvSpPr>
          <p:cNvPr id="682" name="Shape 680"/>
          <p:cNvSpPr/>
          <p:nvPr/>
        </p:nvSpPr>
        <p:spPr>
          <a:xfrm>
            <a:off x="8961120" y="1554480"/>
            <a:ext cx="77724" cy="77724"/>
          </a:xfrm>
          <a:prstGeom prst="rect">
            <a:avLst/>
          </a:prstGeom>
          <a:solidFill>
            <a:srgbClr val="FFFFFF"/>
          </a:solidFill>
          <a:ln w="9525">
            <a:solidFill>
              <a:srgbClr val="B8B2A7"/>
            </a:solidFill>
            <a:prstDash val="solid"/>
          </a:ln>
        </p:spPr>
      </p:sp>
      <p:sp>
        <p:nvSpPr>
          <p:cNvPr id="683" name="Shape 681"/>
          <p:cNvSpPr/>
          <p:nvPr/>
        </p:nvSpPr>
        <p:spPr>
          <a:xfrm>
            <a:off x="9052560" y="1554480"/>
            <a:ext cx="77724" cy="77724"/>
          </a:xfrm>
          <a:prstGeom prst="rect">
            <a:avLst/>
          </a:prstGeom>
          <a:solidFill>
            <a:srgbClr val="2E2E2E"/>
          </a:solidFill>
          <a:ln w="9525">
            <a:solidFill>
              <a:srgbClr val="2E2E2E"/>
            </a:solidFill>
            <a:prstDash val="solid"/>
          </a:ln>
        </p:spPr>
      </p:sp>
      <p:sp>
        <p:nvSpPr>
          <p:cNvPr id="684" name="Shape 682"/>
          <p:cNvSpPr/>
          <p:nvPr/>
        </p:nvSpPr>
        <p:spPr>
          <a:xfrm>
            <a:off x="9144000" y="1554480"/>
            <a:ext cx="77724" cy="77724"/>
          </a:xfrm>
          <a:prstGeom prst="rect">
            <a:avLst/>
          </a:prstGeom>
          <a:solidFill>
            <a:srgbClr val="FFFFFF"/>
          </a:solidFill>
          <a:ln w="9525">
            <a:solidFill>
              <a:srgbClr val="B8B2A7"/>
            </a:solidFill>
            <a:prstDash val="solid"/>
          </a:ln>
        </p:spPr>
      </p:sp>
      <p:sp>
        <p:nvSpPr>
          <p:cNvPr id="685" name="Shape 683"/>
          <p:cNvSpPr/>
          <p:nvPr/>
        </p:nvSpPr>
        <p:spPr>
          <a:xfrm>
            <a:off x="9235440" y="1554480"/>
            <a:ext cx="77724" cy="77724"/>
          </a:xfrm>
          <a:prstGeom prst="rect">
            <a:avLst/>
          </a:prstGeom>
          <a:solidFill>
            <a:srgbClr val="2E2E2E"/>
          </a:solidFill>
          <a:ln w="9525">
            <a:solidFill>
              <a:srgbClr val="2E2E2E"/>
            </a:solidFill>
            <a:prstDash val="solid"/>
          </a:ln>
        </p:spPr>
      </p:sp>
      <p:sp>
        <p:nvSpPr>
          <p:cNvPr id="686" name="Shape 684"/>
          <p:cNvSpPr/>
          <p:nvPr/>
        </p:nvSpPr>
        <p:spPr>
          <a:xfrm>
            <a:off x="9326880" y="1554480"/>
            <a:ext cx="77724" cy="77724"/>
          </a:xfrm>
          <a:prstGeom prst="rect">
            <a:avLst/>
          </a:prstGeom>
          <a:solidFill>
            <a:srgbClr val="FFFFFF"/>
          </a:solidFill>
          <a:ln w="9525">
            <a:solidFill>
              <a:srgbClr val="B8B2A7"/>
            </a:solidFill>
            <a:prstDash val="solid"/>
          </a:ln>
        </p:spPr>
      </p:sp>
      <p:sp>
        <p:nvSpPr>
          <p:cNvPr id="687" name="Shape 685"/>
          <p:cNvSpPr/>
          <p:nvPr/>
        </p:nvSpPr>
        <p:spPr>
          <a:xfrm>
            <a:off x="9418320" y="1554480"/>
            <a:ext cx="77724" cy="77724"/>
          </a:xfrm>
          <a:prstGeom prst="rect">
            <a:avLst/>
          </a:prstGeom>
          <a:solidFill>
            <a:srgbClr val="2E2E2E"/>
          </a:solidFill>
          <a:ln w="9525">
            <a:solidFill>
              <a:srgbClr val="2E2E2E"/>
            </a:solidFill>
            <a:prstDash val="solid"/>
          </a:ln>
        </p:spPr>
      </p:sp>
      <p:sp>
        <p:nvSpPr>
          <p:cNvPr id="688" name="Shape 686"/>
          <p:cNvSpPr/>
          <p:nvPr/>
        </p:nvSpPr>
        <p:spPr>
          <a:xfrm>
            <a:off x="9509760" y="1554480"/>
            <a:ext cx="77724" cy="77724"/>
          </a:xfrm>
          <a:prstGeom prst="rect">
            <a:avLst/>
          </a:prstGeom>
          <a:solidFill>
            <a:srgbClr val="2E2E2E"/>
          </a:solidFill>
          <a:ln w="9525">
            <a:solidFill>
              <a:srgbClr val="2E2E2E"/>
            </a:solidFill>
            <a:prstDash val="solid"/>
          </a:ln>
        </p:spPr>
      </p:sp>
      <p:sp>
        <p:nvSpPr>
          <p:cNvPr id="689" name="Shape 687"/>
          <p:cNvSpPr/>
          <p:nvPr/>
        </p:nvSpPr>
        <p:spPr>
          <a:xfrm>
            <a:off x="9601200" y="1554480"/>
            <a:ext cx="77724" cy="77724"/>
          </a:xfrm>
          <a:prstGeom prst="rect">
            <a:avLst/>
          </a:prstGeom>
          <a:solidFill>
            <a:srgbClr val="FFFFFF"/>
          </a:solidFill>
          <a:ln w="9525">
            <a:solidFill>
              <a:srgbClr val="B8B2A7"/>
            </a:solidFill>
            <a:prstDash val="solid"/>
          </a:ln>
        </p:spPr>
      </p:sp>
      <p:sp>
        <p:nvSpPr>
          <p:cNvPr id="690" name="Shape 688"/>
          <p:cNvSpPr/>
          <p:nvPr/>
        </p:nvSpPr>
        <p:spPr>
          <a:xfrm>
            <a:off x="9692640" y="1554480"/>
            <a:ext cx="77724" cy="77724"/>
          </a:xfrm>
          <a:prstGeom prst="rect">
            <a:avLst/>
          </a:prstGeom>
          <a:solidFill>
            <a:srgbClr val="FFFFFF"/>
          </a:solidFill>
          <a:ln w="9525">
            <a:solidFill>
              <a:srgbClr val="B8B2A7"/>
            </a:solidFill>
            <a:prstDash val="solid"/>
          </a:ln>
        </p:spPr>
      </p:sp>
      <p:sp>
        <p:nvSpPr>
          <p:cNvPr id="691" name="Shape 689"/>
          <p:cNvSpPr/>
          <p:nvPr/>
        </p:nvSpPr>
        <p:spPr>
          <a:xfrm>
            <a:off x="9784080" y="1554480"/>
            <a:ext cx="77724" cy="77724"/>
          </a:xfrm>
          <a:prstGeom prst="rect">
            <a:avLst/>
          </a:prstGeom>
          <a:solidFill>
            <a:srgbClr val="FFFFFF"/>
          </a:solidFill>
          <a:ln w="9525">
            <a:solidFill>
              <a:srgbClr val="B8B2A7"/>
            </a:solidFill>
            <a:prstDash val="solid"/>
          </a:ln>
        </p:spPr>
      </p:sp>
      <p:sp>
        <p:nvSpPr>
          <p:cNvPr id="692" name="Shape 690"/>
          <p:cNvSpPr/>
          <p:nvPr/>
        </p:nvSpPr>
        <p:spPr>
          <a:xfrm>
            <a:off x="9875520" y="1554480"/>
            <a:ext cx="77724" cy="77724"/>
          </a:xfrm>
          <a:prstGeom prst="rect">
            <a:avLst/>
          </a:prstGeom>
          <a:solidFill>
            <a:srgbClr val="FFFFFF"/>
          </a:solidFill>
          <a:ln w="9525">
            <a:solidFill>
              <a:srgbClr val="B8B2A7"/>
            </a:solidFill>
            <a:prstDash val="solid"/>
          </a:ln>
        </p:spPr>
      </p:sp>
      <p:sp>
        <p:nvSpPr>
          <p:cNvPr id="693" name="Shape 691"/>
          <p:cNvSpPr/>
          <p:nvPr/>
        </p:nvSpPr>
        <p:spPr>
          <a:xfrm>
            <a:off x="9966960" y="1554480"/>
            <a:ext cx="77724" cy="77724"/>
          </a:xfrm>
          <a:prstGeom prst="rect">
            <a:avLst/>
          </a:prstGeom>
          <a:solidFill>
            <a:srgbClr val="FFFFFF"/>
          </a:solidFill>
          <a:ln w="9525">
            <a:solidFill>
              <a:srgbClr val="B8B2A7"/>
            </a:solidFill>
            <a:prstDash val="solid"/>
          </a:ln>
        </p:spPr>
      </p:sp>
      <p:sp>
        <p:nvSpPr>
          <p:cNvPr id="694" name="Shape 692"/>
          <p:cNvSpPr/>
          <p:nvPr/>
        </p:nvSpPr>
        <p:spPr>
          <a:xfrm>
            <a:off x="10058400" y="1554480"/>
            <a:ext cx="77724" cy="77724"/>
          </a:xfrm>
          <a:prstGeom prst="rect">
            <a:avLst/>
          </a:prstGeom>
          <a:solidFill>
            <a:srgbClr val="2E2E2E"/>
          </a:solidFill>
          <a:ln w="9525">
            <a:solidFill>
              <a:srgbClr val="2E2E2E"/>
            </a:solidFill>
            <a:prstDash val="solid"/>
          </a:ln>
        </p:spPr>
      </p:sp>
      <p:sp>
        <p:nvSpPr>
          <p:cNvPr id="695" name="Shape 693"/>
          <p:cNvSpPr/>
          <p:nvPr/>
        </p:nvSpPr>
        <p:spPr>
          <a:xfrm>
            <a:off x="10149840" y="1554480"/>
            <a:ext cx="77724" cy="77724"/>
          </a:xfrm>
          <a:prstGeom prst="rect">
            <a:avLst/>
          </a:prstGeom>
          <a:solidFill>
            <a:srgbClr val="2E2E2E"/>
          </a:solidFill>
          <a:ln w="9525">
            <a:solidFill>
              <a:srgbClr val="2E2E2E"/>
            </a:solidFill>
            <a:prstDash val="solid"/>
          </a:ln>
        </p:spPr>
      </p:sp>
      <p:sp>
        <p:nvSpPr>
          <p:cNvPr id="696" name="Shape 694"/>
          <p:cNvSpPr/>
          <p:nvPr/>
        </p:nvSpPr>
        <p:spPr>
          <a:xfrm>
            <a:off x="10241280" y="1554480"/>
            <a:ext cx="77724" cy="77724"/>
          </a:xfrm>
          <a:prstGeom prst="rect">
            <a:avLst/>
          </a:prstGeom>
          <a:solidFill>
            <a:srgbClr val="2E2E2E"/>
          </a:solidFill>
          <a:ln w="9525">
            <a:solidFill>
              <a:srgbClr val="2E2E2E"/>
            </a:solidFill>
            <a:prstDash val="solid"/>
          </a:ln>
        </p:spPr>
      </p:sp>
      <p:sp>
        <p:nvSpPr>
          <p:cNvPr id="697" name="Shape 695"/>
          <p:cNvSpPr/>
          <p:nvPr/>
        </p:nvSpPr>
        <p:spPr>
          <a:xfrm>
            <a:off x="10332720" y="1554480"/>
            <a:ext cx="77724" cy="77724"/>
          </a:xfrm>
          <a:prstGeom prst="rect">
            <a:avLst/>
          </a:prstGeom>
          <a:solidFill>
            <a:srgbClr val="2E2E2E"/>
          </a:solidFill>
          <a:ln w="9525">
            <a:solidFill>
              <a:srgbClr val="2E2E2E"/>
            </a:solidFill>
            <a:prstDash val="solid"/>
          </a:ln>
        </p:spPr>
      </p:sp>
      <p:sp>
        <p:nvSpPr>
          <p:cNvPr id="698" name="Shape 696"/>
          <p:cNvSpPr/>
          <p:nvPr/>
        </p:nvSpPr>
        <p:spPr>
          <a:xfrm>
            <a:off x="10424160" y="1554480"/>
            <a:ext cx="77724" cy="77724"/>
          </a:xfrm>
          <a:prstGeom prst="rect">
            <a:avLst/>
          </a:prstGeom>
          <a:solidFill>
            <a:srgbClr val="FFFFFF"/>
          </a:solidFill>
          <a:ln w="9525">
            <a:solidFill>
              <a:srgbClr val="B8B2A7"/>
            </a:solidFill>
            <a:prstDash val="solid"/>
          </a:ln>
        </p:spPr>
      </p:sp>
      <p:sp>
        <p:nvSpPr>
          <p:cNvPr id="699" name="Shape 697"/>
          <p:cNvSpPr/>
          <p:nvPr/>
        </p:nvSpPr>
        <p:spPr>
          <a:xfrm>
            <a:off x="10515600" y="1554480"/>
            <a:ext cx="77724" cy="77724"/>
          </a:xfrm>
          <a:prstGeom prst="rect">
            <a:avLst/>
          </a:prstGeom>
          <a:solidFill>
            <a:srgbClr val="FFFFFF"/>
          </a:solidFill>
          <a:ln w="9525">
            <a:solidFill>
              <a:srgbClr val="B8B2A7"/>
            </a:solidFill>
            <a:prstDash val="solid"/>
          </a:ln>
        </p:spPr>
      </p:sp>
      <p:sp>
        <p:nvSpPr>
          <p:cNvPr id="700" name="Shape 698"/>
          <p:cNvSpPr/>
          <p:nvPr/>
        </p:nvSpPr>
        <p:spPr>
          <a:xfrm>
            <a:off x="10607040" y="1554480"/>
            <a:ext cx="77724" cy="77724"/>
          </a:xfrm>
          <a:prstGeom prst="rect">
            <a:avLst/>
          </a:prstGeom>
          <a:solidFill>
            <a:srgbClr val="FFFFFF"/>
          </a:solidFill>
          <a:ln w="9525">
            <a:solidFill>
              <a:srgbClr val="B8B2A7"/>
            </a:solidFill>
            <a:prstDash val="solid"/>
          </a:ln>
        </p:spPr>
      </p:sp>
      <p:sp>
        <p:nvSpPr>
          <p:cNvPr id="701" name="Shape 699"/>
          <p:cNvSpPr/>
          <p:nvPr/>
        </p:nvSpPr>
        <p:spPr>
          <a:xfrm>
            <a:off x="10698480" y="1554480"/>
            <a:ext cx="77724" cy="77724"/>
          </a:xfrm>
          <a:prstGeom prst="rect">
            <a:avLst/>
          </a:prstGeom>
          <a:solidFill>
            <a:srgbClr val="2E2E2E"/>
          </a:solidFill>
          <a:ln w="9525">
            <a:solidFill>
              <a:srgbClr val="2E2E2E"/>
            </a:solidFill>
            <a:prstDash val="solid"/>
          </a:ln>
        </p:spPr>
      </p:sp>
      <p:sp>
        <p:nvSpPr>
          <p:cNvPr id="702" name="Shape 700"/>
          <p:cNvSpPr/>
          <p:nvPr/>
        </p:nvSpPr>
        <p:spPr>
          <a:xfrm>
            <a:off x="10789920" y="1554480"/>
            <a:ext cx="77724" cy="77724"/>
          </a:xfrm>
          <a:prstGeom prst="rect">
            <a:avLst/>
          </a:prstGeom>
          <a:solidFill>
            <a:srgbClr val="FFFFFF"/>
          </a:solidFill>
          <a:ln w="9525">
            <a:solidFill>
              <a:srgbClr val="B8B2A7"/>
            </a:solidFill>
            <a:prstDash val="solid"/>
          </a:ln>
        </p:spPr>
      </p:sp>
      <p:sp>
        <p:nvSpPr>
          <p:cNvPr id="703" name="Shape 701"/>
          <p:cNvSpPr/>
          <p:nvPr/>
        </p:nvSpPr>
        <p:spPr>
          <a:xfrm>
            <a:off x="10881360" y="1554480"/>
            <a:ext cx="77724" cy="77724"/>
          </a:xfrm>
          <a:prstGeom prst="rect">
            <a:avLst/>
          </a:prstGeom>
          <a:solidFill>
            <a:srgbClr val="FFFFFF"/>
          </a:solidFill>
          <a:ln w="9525">
            <a:solidFill>
              <a:srgbClr val="B8B2A7"/>
            </a:solidFill>
            <a:prstDash val="solid"/>
          </a:ln>
        </p:spPr>
      </p:sp>
      <p:sp>
        <p:nvSpPr>
          <p:cNvPr id="704" name="Shape 702"/>
          <p:cNvSpPr/>
          <p:nvPr/>
        </p:nvSpPr>
        <p:spPr>
          <a:xfrm>
            <a:off x="10972800" y="1554480"/>
            <a:ext cx="77724" cy="77724"/>
          </a:xfrm>
          <a:prstGeom prst="rect">
            <a:avLst/>
          </a:prstGeom>
          <a:solidFill>
            <a:srgbClr val="FFFFFF"/>
          </a:solidFill>
          <a:ln w="9525">
            <a:solidFill>
              <a:srgbClr val="B8B2A7"/>
            </a:solidFill>
            <a:prstDash val="solid"/>
          </a:ln>
        </p:spPr>
      </p:sp>
      <p:sp>
        <p:nvSpPr>
          <p:cNvPr id="705" name="Shape 703"/>
          <p:cNvSpPr/>
          <p:nvPr/>
        </p:nvSpPr>
        <p:spPr>
          <a:xfrm>
            <a:off x="11064240" y="1554480"/>
            <a:ext cx="77724" cy="77724"/>
          </a:xfrm>
          <a:prstGeom prst="rect">
            <a:avLst/>
          </a:prstGeom>
          <a:solidFill>
            <a:srgbClr val="2E2E2E"/>
          </a:solidFill>
          <a:ln w="9525">
            <a:solidFill>
              <a:srgbClr val="2E2E2E"/>
            </a:solidFill>
            <a:prstDash val="solid"/>
          </a:ln>
        </p:spPr>
      </p:sp>
      <p:sp>
        <p:nvSpPr>
          <p:cNvPr id="706" name="Shape 704"/>
          <p:cNvSpPr/>
          <p:nvPr/>
        </p:nvSpPr>
        <p:spPr>
          <a:xfrm>
            <a:off x="11155680" y="1554480"/>
            <a:ext cx="77724" cy="77724"/>
          </a:xfrm>
          <a:prstGeom prst="rect">
            <a:avLst/>
          </a:prstGeom>
          <a:solidFill>
            <a:srgbClr val="2E2E2E"/>
          </a:solidFill>
          <a:ln w="9525">
            <a:solidFill>
              <a:srgbClr val="2E2E2E"/>
            </a:solidFill>
            <a:prstDash val="solid"/>
          </a:ln>
        </p:spPr>
      </p:sp>
      <p:sp>
        <p:nvSpPr>
          <p:cNvPr id="707" name="Shape 705"/>
          <p:cNvSpPr/>
          <p:nvPr/>
        </p:nvSpPr>
        <p:spPr>
          <a:xfrm>
            <a:off x="11247120" y="1554480"/>
            <a:ext cx="77724" cy="77724"/>
          </a:xfrm>
          <a:prstGeom prst="rect">
            <a:avLst/>
          </a:prstGeom>
          <a:solidFill>
            <a:srgbClr val="2E2E2E"/>
          </a:solidFill>
          <a:ln w="9525">
            <a:solidFill>
              <a:srgbClr val="2E2E2E"/>
            </a:solidFill>
            <a:prstDash val="solid"/>
          </a:ln>
        </p:spPr>
      </p:sp>
      <p:sp>
        <p:nvSpPr>
          <p:cNvPr id="708" name="Shape 706"/>
          <p:cNvSpPr/>
          <p:nvPr/>
        </p:nvSpPr>
        <p:spPr>
          <a:xfrm>
            <a:off x="11338560" y="1554480"/>
            <a:ext cx="77724" cy="77724"/>
          </a:xfrm>
          <a:prstGeom prst="rect">
            <a:avLst/>
          </a:prstGeom>
          <a:solidFill>
            <a:srgbClr val="FFFFFF"/>
          </a:solidFill>
          <a:ln w="9525">
            <a:solidFill>
              <a:srgbClr val="B8B2A7"/>
            </a:solidFill>
            <a:prstDash val="solid"/>
          </a:ln>
        </p:spPr>
      </p:sp>
      <p:sp>
        <p:nvSpPr>
          <p:cNvPr id="709" name="Shape 707"/>
          <p:cNvSpPr/>
          <p:nvPr/>
        </p:nvSpPr>
        <p:spPr>
          <a:xfrm>
            <a:off x="11430000" y="1554480"/>
            <a:ext cx="77724" cy="77724"/>
          </a:xfrm>
          <a:prstGeom prst="rect">
            <a:avLst/>
          </a:prstGeom>
          <a:solidFill>
            <a:srgbClr val="2E2E2E"/>
          </a:solidFill>
          <a:ln w="9525">
            <a:solidFill>
              <a:srgbClr val="2E2E2E"/>
            </a:solidFill>
            <a:prstDash val="solid"/>
          </a:ln>
        </p:spPr>
      </p:sp>
      <p:sp>
        <p:nvSpPr>
          <p:cNvPr id="710" name="Text 708"/>
          <p:cNvSpPr txBox="1"/>
          <p:nvPr/>
        </p:nvSpPr>
        <p:spPr>
          <a:xfrm>
            <a:off x="822960" y="3063240"/>
            <a:ext cx="6400800" cy="274320"/>
          </a:xfrm>
          <a:prstGeom prst="rect">
            <a:avLst/>
          </a:prstGeom>
          <a:noFill/>
          <a:ln/>
        </p:spPr>
        <p:txBody>
          <a:bodyPr wrap="square" lIns="0" tIns="0" rIns="0" bIns="0" rtlCol="0" anchor="t"/>
          <a:lstStyle/>
          <a:p>
            <a:pPr indent="0" marL="0">
              <a:buNone/>
            </a:pPr>
            <a:r>
              <a:rPr lang="en-US" sz="1200" dirty="0">
                <a:solidFill>
                  <a:schemeClr val="tx2"/>
                </a:solidFill>
              </a:rPr>
              <a:t>… 108 versions of the same candidate; the solid row is the canonical one</a:t>
            </a:r>
            <a:endParaRPr lang="en-US" sz="1200" dirty="0"/>
          </a:p>
        </p:txBody>
      </p:sp>
      <p:sp>
        <p:nvSpPr>
          <p:cNvPr id="711" name="Text 709"/>
          <p:cNvSpPr txBox="1"/>
          <p:nvPr/>
        </p:nvSpPr>
        <p:spPr>
          <a:xfrm>
            <a:off x="822960" y="3703320"/>
            <a:ext cx="5486400" cy="13716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chemeClr val="tx1"/>
                </a:solidFill>
              </a:rPr>
              <a:t>shift by 13 positions (9 ways)</a:t>
            </a:r>
            <a:endParaRPr lang="en-US" sz="1400" dirty="0"/>
          </a:p>
          <a:p>
            <a:pPr marL="342900" indent="-342900">
              <a:spcAft>
                <a:spcPts val="400"/>
              </a:spcAft>
              <a:buSzPct val="100000"/>
              <a:buChar char="•"/>
            </a:pPr>
            <a:r>
              <a:rPr lang="en-US" sz="1400" dirty="0">
                <a:solidFill>
                  <a:schemeClr val="tx1"/>
                </a:solidFill>
              </a:rPr>
              <a:t>multiply positions by 14, 40, 53, 79 or 92 (mod 117), or reverse</a:t>
            </a:r>
            <a:endParaRPr lang="en-US" sz="1400" dirty="0"/>
          </a:p>
          <a:p>
            <a:pPr marL="342900" indent="-342900">
              <a:buSzPct val="100000"/>
              <a:buChar char="•"/>
            </a:pPr>
            <a:r>
              <a:rPr lang="en-US" sz="1400" dirty="0">
                <a:solidFill>
                  <a:schemeClr val="tx1"/>
                </a:solidFill>
              </a:rPr>
              <a:t>all keep the seed, and all keep pairs pairs</a:t>
            </a:r>
            <a:endParaRPr lang="en-US" sz="1400" dirty="0"/>
          </a:p>
        </p:txBody>
      </p:sp>
      <p:sp>
        <p:nvSpPr>
          <p:cNvPr id="712" name="Text 710"/>
          <p:cNvSpPr txBox="1"/>
          <p:nvPr/>
        </p:nvSpPr>
        <p:spPr>
          <a:xfrm>
            <a:off x="822960" y="5120640"/>
            <a:ext cx="5669280" cy="731520"/>
          </a:xfrm>
          <a:prstGeom prst="rect">
            <a:avLst/>
          </a:prstGeom>
          <a:noFill/>
          <a:ln/>
        </p:spPr>
        <p:txBody>
          <a:bodyPr wrap="square" lIns="0" tIns="0" rIns="0" bIns="0" rtlCol="0" anchor="t"/>
          <a:lstStyle/>
          <a:p>
            <a:pPr indent="0" marL="0">
              <a:buNone/>
            </a:pPr>
            <a:r>
              <a:rPr lang="en-US" sz="1500" b="1" dirty="0">
                <a:solidFill>
                  <a:schemeClr val="tx1"/>
                </a:solidFill>
              </a:rPr>
              <a:t>So keep one canonical copy per orbit, and compare keys that are themselves canonical.</a:t>
            </a:r>
            <a:endParaRPr lang="en-US" sz="1500" dirty="0"/>
          </a:p>
        </p:txBody>
      </p:sp>
      <p:sp>
        <p:nvSpPr>
          <p:cNvPr id="713" name="Text 711"/>
          <p:cNvSpPr txBox="1"/>
          <p:nvPr/>
        </p:nvSpPr>
        <p:spPr>
          <a:xfrm>
            <a:off x="6949440" y="3657600"/>
            <a:ext cx="2377440" cy="822960"/>
          </a:xfrm>
          <a:prstGeom prst="rect">
            <a:avLst/>
          </a:prstGeom>
          <a:noFill/>
          <a:ln/>
        </p:spPr>
        <p:txBody>
          <a:bodyPr wrap="square" lIns="0" tIns="0" rIns="0" bIns="0" rtlCol="0" anchor="t"/>
          <a:lstStyle/>
          <a:p>
            <a:pPr algn="l" indent="0" marL="0">
              <a:buNone/>
            </a:pPr>
            <a:r>
              <a:rPr lang="en-US" sz="3600" b="1" dirty="0">
                <a:solidFill>
                  <a:schemeClr val="tx1"/>
                </a:solidFill>
                <a:latin typeface="Cambria" pitchFamily="34" charset="0"/>
                <a:ea typeface="Cambria" pitchFamily="34" charset="-122"/>
                <a:cs typeface="Cambria" pitchFamily="34" charset="-120"/>
              </a:rPr>
              <a:t>12×</a:t>
            </a:r>
            <a:endParaRPr lang="en-US" sz="3600" dirty="0"/>
          </a:p>
        </p:txBody>
      </p:sp>
      <p:sp>
        <p:nvSpPr>
          <p:cNvPr id="714" name="Text 712"/>
          <p:cNvSpPr txBox="1"/>
          <p:nvPr/>
        </p:nvSpPr>
        <p:spPr>
          <a:xfrm>
            <a:off x="6949440" y="4526280"/>
            <a:ext cx="2377440" cy="731520"/>
          </a:xfrm>
          <a:prstGeom prst="rect">
            <a:avLst/>
          </a:prstGeom>
          <a:noFill/>
          <a:ln/>
        </p:spPr>
        <p:txBody>
          <a:bodyPr wrap="square" lIns="0" tIns="0" rIns="0" bIns="0" rtlCol="0" anchor="t"/>
          <a:lstStyle/>
          <a:p>
            <a:pPr algn="l" indent="0" marL="0">
              <a:buNone/>
            </a:pPr>
            <a:r>
              <a:rPr lang="en-US" sz="1300" dirty="0">
                <a:solidFill>
                  <a:schemeClr val="tx2"/>
                </a:solidFill>
              </a:rPr>
              <a:t>fewer folded survivors (stage 1)</a:t>
            </a:r>
            <a:endParaRPr lang="en-US" sz="1300" dirty="0"/>
          </a:p>
        </p:txBody>
      </p:sp>
      <p:sp>
        <p:nvSpPr>
          <p:cNvPr id="715" name="Text 713"/>
          <p:cNvSpPr txBox="1"/>
          <p:nvPr/>
        </p:nvSpPr>
        <p:spPr>
          <a:xfrm>
            <a:off x="9418320" y="3657600"/>
            <a:ext cx="2377440" cy="822960"/>
          </a:xfrm>
          <a:prstGeom prst="rect">
            <a:avLst/>
          </a:prstGeom>
          <a:noFill/>
          <a:ln/>
        </p:spPr>
        <p:txBody>
          <a:bodyPr wrap="square" lIns="0" tIns="0" rIns="0" bIns="0" rtlCol="0" anchor="t"/>
          <a:lstStyle/>
          <a:p>
            <a:pPr algn="l" indent="0" marL="0">
              <a:buNone/>
            </a:pPr>
            <a:r>
              <a:rPr lang="en-US" sz="3600" b="1" dirty="0">
                <a:solidFill>
                  <a:schemeClr val="tx1"/>
                </a:solidFill>
                <a:latin typeface="Cambria" pitchFamily="34" charset="0"/>
                <a:ea typeface="Cambria" pitchFamily="34" charset="-122"/>
                <a:cs typeface="Cambria" pitchFamily="34" charset="-120"/>
              </a:rPr>
              <a:t>9×</a:t>
            </a:r>
            <a:endParaRPr lang="en-US" sz="3600" dirty="0"/>
          </a:p>
        </p:txBody>
      </p:sp>
      <p:sp>
        <p:nvSpPr>
          <p:cNvPr id="716" name="Text 714"/>
          <p:cNvSpPr txBox="1"/>
          <p:nvPr/>
        </p:nvSpPr>
        <p:spPr>
          <a:xfrm>
            <a:off x="9418320" y="4526280"/>
            <a:ext cx="2377440" cy="731520"/>
          </a:xfrm>
          <a:prstGeom prst="rect">
            <a:avLst/>
          </a:prstGeom>
          <a:noFill/>
          <a:ln/>
        </p:spPr>
        <p:txBody>
          <a:bodyPr wrap="square" lIns="0" tIns="0" rIns="0" bIns="0" rtlCol="0" anchor="t"/>
          <a:lstStyle/>
          <a:p>
            <a:pPr algn="l" indent="0" marL="0">
              <a:buNone/>
            </a:pPr>
            <a:r>
              <a:rPr lang="en-US" sz="1300" dirty="0">
                <a:solidFill>
                  <a:schemeClr val="tx2"/>
                </a:solidFill>
              </a:rPr>
              <a:t>fewer expansions each (stage 2)</a:t>
            </a:r>
            <a:endParaRPr lang="en-US" sz="1300" dirty="0"/>
          </a:p>
        </p:txBody>
      </p:sp>
      <p:sp>
        <p:nvSpPr>
          <p:cNvPr id="717" name="Text 715"/>
          <p:cNvSpPr txBox="1"/>
          <p:nvPr/>
        </p:nvSpPr>
        <p:spPr>
          <a:xfrm>
            <a:off x="6949440" y="5257800"/>
            <a:ext cx="4846320" cy="822960"/>
          </a:xfrm>
          <a:prstGeom prst="rect">
            <a:avLst/>
          </a:prstGeom>
          <a:noFill/>
          <a:ln/>
        </p:spPr>
        <p:txBody>
          <a:bodyPr wrap="square" lIns="0" tIns="0" rIns="0" bIns="0" rtlCol="0" anchor="t"/>
          <a:lstStyle/>
          <a:p>
            <a:pPr algn="l" indent="0" marL="0">
              <a:buNone/>
            </a:pPr>
            <a:r>
              <a:rPr lang="en-US" sz="2200" b="1" dirty="0">
                <a:solidFill>
                  <a:schemeClr val="tx1"/>
                </a:solidFill>
                <a:latin typeface="Cambria" pitchFamily="34" charset="0"/>
                <a:ea typeface="Cambria" pitchFamily="34" charset="-122"/>
                <a:cs typeface="Cambria" pitchFamily="34" charset="-120"/>
              </a:rPr>
              <a:t>105× measured on length 45, same pairs</a:t>
            </a:r>
            <a:endParaRPr lang="en-US" sz="2200" dirty="0"/>
          </a:p>
        </p:txBody>
      </p:sp>
      <p:sp>
        <p:nvSpPr>
          <p:cNvPr id="718" name="Text 716"/>
          <p:cNvSpPr txBox="1"/>
          <p:nvPr/>
        </p:nvSpPr>
        <p:spPr>
          <a:xfrm>
            <a:off x="6949440" y="6126480"/>
            <a:ext cx="4846320" cy="731520"/>
          </a:xfrm>
          <a:prstGeom prst="rect">
            <a:avLst/>
          </a:prstGeom>
          <a:noFill/>
          <a:ln/>
        </p:spPr>
        <p:txBody>
          <a:bodyPr wrap="square" lIns="0" tIns="0" rIns="0" bIns="0" rtlCol="0" anchor="t"/>
          <a:lstStyle/>
          <a:p>
            <a:pPr algn="l" indent="0" marL="0">
              <a:buNone/>
            </a:pP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Exact keys instead of fingerprints</a:t>
            </a:r>
            <a:endParaRPr lang="en-US" sz="3200" dirty="0"/>
          </a:p>
        </p:txBody>
      </p:sp>
      <p:sp>
        <p:nvSpPr>
          <p:cNvPr id="3" name="Text 1"/>
          <p:cNvSpPr txBox="1"/>
          <p:nvPr/>
        </p:nvSpPr>
        <p:spPr>
          <a:xfrm>
            <a:off x="822960" y="1417320"/>
            <a:ext cx="3657600" cy="365760"/>
          </a:xfrm>
          <a:prstGeom prst="rect">
            <a:avLst/>
          </a:prstGeom>
          <a:noFill/>
          <a:ln/>
        </p:spPr>
        <p:txBody>
          <a:bodyPr wrap="square" lIns="0" tIns="0" rIns="0" bIns="0" rtlCol="0" anchor="t"/>
          <a:lstStyle/>
          <a:p>
            <a:pPr indent="0" marL="0">
              <a:buNone/>
            </a:pPr>
            <a:r>
              <a:rPr lang="en-US" sz="1800" b="1" dirty="0">
                <a:solidFill>
                  <a:schemeClr val="tx2"/>
                </a:solidFill>
              </a:rPr>
              <a:t>A tempting shortcut</a:t>
            </a:r>
            <a:endParaRPr lang="en-US" sz="1800" dirty="0"/>
          </a:p>
        </p:txBody>
      </p:sp>
      <p:sp>
        <p:nvSpPr>
          <p:cNvPr id="4" name="Text 2"/>
          <p:cNvSpPr txBox="1"/>
          <p:nvPr/>
        </p:nvSpPr>
        <p:spPr>
          <a:xfrm>
            <a:off x="822960" y="1828800"/>
            <a:ext cx="10515600" cy="411480"/>
          </a:xfrm>
          <a:prstGeom prst="rect">
            <a:avLst/>
          </a:prstGeom>
          <a:noFill/>
          <a:ln/>
        </p:spPr>
        <p:txBody>
          <a:bodyPr wrap="square" lIns="0" tIns="0" rIns="0" bIns="0" rtlCol="0" anchor="t"/>
          <a:lstStyle/>
          <a:p>
            <a:pPr indent="0" marL="0">
              <a:buNone/>
            </a:pPr>
            <a:r>
              <a:rPr lang="en-US" sz="1700" spc="100" kern="0" dirty="0">
                <a:solidFill>
                  <a:schemeClr val="tx2"/>
                </a:solidFill>
                <a:latin typeface="Courier New" pitchFamily="34" charset="0"/>
                <a:ea typeface="Courier New" pitchFamily="34" charset="-122"/>
                <a:cs typeface="Courier New" pitchFamily="34" charset="-120"/>
              </a:rPr>
              <a:t>666442111921141201657071323181785937773194782986569</a:t>
            </a:r>
            <a:endParaRPr lang="en-US" sz="1700" dirty="0"/>
          </a:p>
        </p:txBody>
      </p:sp>
      <p:sp>
        <p:nvSpPr>
          <p:cNvPr id="5" name="Text 3"/>
          <p:cNvSpPr txBox="1"/>
          <p:nvPr/>
        </p:nvSpPr>
        <p:spPr>
          <a:xfrm>
            <a:off x="822960" y="2286000"/>
            <a:ext cx="10515600" cy="731520"/>
          </a:xfrm>
          <a:prstGeom prst="rect">
            <a:avLst/>
          </a:prstGeom>
          <a:noFill/>
          <a:ln/>
        </p:spPr>
        <p:txBody>
          <a:bodyPr wrap="square" lIns="0" tIns="0" rIns="0" bIns="0" rtlCol="0" anchor="t"/>
          <a:lstStyle/>
          <a:p>
            <a:pPr indent="0" marL="0">
              <a:buNone/>
            </a:pPr>
            <a:r>
              <a:rPr lang="en-US" sz="1300" dirty="0">
                <a:solidFill>
                  <a:schemeClr val="tx2"/>
                </a:solidFill>
              </a:rPr>
              <a:t>last decimal digit of 51 spectrum values, computed in single precision. A hash: equal strings suggest a pair. Rounding near .5 makes a true pair's A and B strings disagree about 3% of the time.</a:t>
            </a:r>
            <a:endParaRPr lang="en-US" sz="1300" dirty="0"/>
          </a:p>
        </p:txBody>
      </p:sp>
      <p:sp>
        <p:nvSpPr>
          <p:cNvPr id="6" name="Text 4"/>
          <p:cNvSpPr txBox="1"/>
          <p:nvPr/>
        </p:nvSpPr>
        <p:spPr>
          <a:xfrm>
            <a:off x="822960" y="3200400"/>
            <a:ext cx="1828800" cy="365760"/>
          </a:xfrm>
          <a:prstGeom prst="rect">
            <a:avLst/>
          </a:prstGeom>
          <a:noFill/>
          <a:ln/>
        </p:spPr>
        <p:txBody>
          <a:bodyPr wrap="square" lIns="0" tIns="0" rIns="0" bIns="0" rtlCol="0" anchor="t"/>
          <a:lstStyle/>
          <a:p>
            <a:pPr indent="0" marL="0">
              <a:buNone/>
            </a:pPr>
            <a:r>
              <a:rPr lang="en-US" sz="1800" b="1" dirty="0">
                <a:solidFill>
                  <a:schemeClr val="tx1"/>
                </a:solidFill>
              </a:rPr>
              <a:t>Now</a:t>
            </a:r>
            <a:endParaRPr lang="en-US" sz="1800" dirty="0"/>
          </a:p>
        </p:txBody>
      </p:sp>
      <p:sp>
        <p:nvSpPr>
          <p:cNvPr id="7" name="Text 5"/>
          <p:cNvSpPr txBox="1"/>
          <p:nvPr/>
        </p:nvSpPr>
        <p:spPr>
          <a:xfrm>
            <a:off x="822960" y="3611880"/>
            <a:ext cx="10058400" cy="274320"/>
          </a:xfrm>
          <a:prstGeom prst="rect">
            <a:avLst/>
          </a:prstGeom>
          <a:noFill/>
          <a:ln/>
        </p:spPr>
        <p:txBody>
          <a:bodyPr wrap="square" lIns="0" tIns="0" rIns="0" bIns="0" rtlCol="0" anchor="t"/>
          <a:lstStyle/>
          <a:p>
            <a:pPr indent="0" marL="0">
              <a:buNone/>
            </a:pPr>
            <a:r>
              <a:rPr lang="en-US" sz="1200" dirty="0">
                <a:solidFill>
                  <a:schemeClr val="tx2"/>
                </a:solidFill>
              </a:rPr>
              <a:t>key: the 58 periodic autocorrelations, exact integers, canonical under the multipliers</a:t>
            </a:r>
            <a:endParaRPr lang="en-US" sz="1200" dirty="0"/>
          </a:p>
        </p:txBody>
      </p:sp>
      <p:sp>
        <p:nvSpPr>
          <p:cNvPr id="8" name="Shape 6"/>
          <p:cNvSpPr/>
          <p:nvPr/>
        </p:nvSpPr>
        <p:spPr>
          <a:xfrm>
            <a:off x="822960" y="3886200"/>
            <a:ext cx="365760" cy="365760"/>
          </a:xfrm>
          <a:prstGeom prst="rect">
            <a:avLst/>
          </a:prstGeom>
          <a:solidFill>
            <a:srgbClr val="FFFFFF"/>
          </a:solidFill>
          <a:ln w="9525">
            <a:solidFill>
              <a:srgbClr val="B8B2A7"/>
            </a:solidFill>
            <a:prstDash val="solid"/>
          </a:ln>
        </p:spPr>
      </p:sp>
      <p:sp>
        <p:nvSpPr>
          <p:cNvPr id="9" name="Text 7"/>
          <p:cNvSpPr txBox="1"/>
          <p:nvPr/>
        </p:nvSpPr>
        <p:spPr>
          <a:xfrm>
            <a:off x="822960"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0" name="Shape 8"/>
          <p:cNvSpPr/>
          <p:nvPr/>
        </p:nvSpPr>
        <p:spPr>
          <a:xfrm>
            <a:off x="1254557" y="3886200"/>
            <a:ext cx="365760" cy="365760"/>
          </a:xfrm>
          <a:prstGeom prst="rect">
            <a:avLst/>
          </a:prstGeom>
          <a:solidFill>
            <a:srgbClr val="FFFFFF"/>
          </a:solidFill>
          <a:ln w="9525">
            <a:solidFill>
              <a:srgbClr val="B8B2A7"/>
            </a:solidFill>
            <a:prstDash val="solid"/>
          </a:ln>
        </p:spPr>
      </p:sp>
      <p:sp>
        <p:nvSpPr>
          <p:cNvPr id="11" name="Text 9"/>
          <p:cNvSpPr txBox="1"/>
          <p:nvPr/>
        </p:nvSpPr>
        <p:spPr>
          <a:xfrm>
            <a:off x="1254557"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12" name="Shape 10"/>
          <p:cNvSpPr/>
          <p:nvPr/>
        </p:nvSpPr>
        <p:spPr>
          <a:xfrm>
            <a:off x="1686154" y="3886200"/>
            <a:ext cx="365760" cy="365760"/>
          </a:xfrm>
          <a:prstGeom prst="rect">
            <a:avLst/>
          </a:prstGeom>
          <a:solidFill>
            <a:srgbClr val="FFFFFF"/>
          </a:solidFill>
          <a:ln w="9525">
            <a:solidFill>
              <a:srgbClr val="B8B2A7"/>
            </a:solidFill>
            <a:prstDash val="solid"/>
          </a:ln>
        </p:spPr>
      </p:sp>
      <p:sp>
        <p:nvSpPr>
          <p:cNvPr id="13" name="Text 11"/>
          <p:cNvSpPr txBox="1"/>
          <p:nvPr/>
        </p:nvSpPr>
        <p:spPr>
          <a:xfrm>
            <a:off x="1686154"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4" name="Shape 12"/>
          <p:cNvSpPr/>
          <p:nvPr/>
        </p:nvSpPr>
        <p:spPr>
          <a:xfrm>
            <a:off x="2117750" y="3886200"/>
            <a:ext cx="365760" cy="365760"/>
          </a:xfrm>
          <a:prstGeom prst="rect">
            <a:avLst/>
          </a:prstGeom>
          <a:solidFill>
            <a:srgbClr val="FFFFFF"/>
          </a:solidFill>
          <a:ln w="9525">
            <a:solidFill>
              <a:srgbClr val="B8B2A7"/>
            </a:solidFill>
            <a:prstDash val="solid"/>
          </a:ln>
        </p:spPr>
      </p:sp>
      <p:sp>
        <p:nvSpPr>
          <p:cNvPr id="15" name="Text 13"/>
          <p:cNvSpPr txBox="1"/>
          <p:nvPr/>
        </p:nvSpPr>
        <p:spPr>
          <a:xfrm>
            <a:off x="2117750"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6" name="Shape 14"/>
          <p:cNvSpPr/>
          <p:nvPr/>
        </p:nvSpPr>
        <p:spPr>
          <a:xfrm>
            <a:off x="2549347" y="3886200"/>
            <a:ext cx="365760" cy="365760"/>
          </a:xfrm>
          <a:prstGeom prst="rect">
            <a:avLst/>
          </a:prstGeom>
          <a:solidFill>
            <a:srgbClr val="FFFFFF"/>
          </a:solidFill>
          <a:ln w="9525">
            <a:solidFill>
              <a:srgbClr val="B8B2A7"/>
            </a:solidFill>
            <a:prstDash val="solid"/>
          </a:ln>
        </p:spPr>
      </p:sp>
      <p:sp>
        <p:nvSpPr>
          <p:cNvPr id="17" name="Text 15"/>
          <p:cNvSpPr txBox="1"/>
          <p:nvPr/>
        </p:nvSpPr>
        <p:spPr>
          <a:xfrm>
            <a:off x="2549347"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18" name="Shape 16"/>
          <p:cNvSpPr/>
          <p:nvPr/>
        </p:nvSpPr>
        <p:spPr>
          <a:xfrm>
            <a:off x="2980944" y="3886200"/>
            <a:ext cx="365760" cy="365760"/>
          </a:xfrm>
          <a:prstGeom prst="rect">
            <a:avLst/>
          </a:prstGeom>
          <a:solidFill>
            <a:srgbClr val="FFFFFF"/>
          </a:solidFill>
          <a:ln w="9525">
            <a:solidFill>
              <a:srgbClr val="B8B2A7"/>
            </a:solidFill>
            <a:prstDash val="solid"/>
          </a:ln>
        </p:spPr>
      </p:sp>
      <p:sp>
        <p:nvSpPr>
          <p:cNvPr id="19" name="Text 17"/>
          <p:cNvSpPr txBox="1"/>
          <p:nvPr/>
        </p:nvSpPr>
        <p:spPr>
          <a:xfrm>
            <a:off x="2980944"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20" name="Shape 18"/>
          <p:cNvSpPr/>
          <p:nvPr/>
        </p:nvSpPr>
        <p:spPr>
          <a:xfrm>
            <a:off x="3412541" y="3886200"/>
            <a:ext cx="365760" cy="365760"/>
          </a:xfrm>
          <a:prstGeom prst="rect">
            <a:avLst/>
          </a:prstGeom>
          <a:solidFill>
            <a:srgbClr val="FFFFFF"/>
          </a:solidFill>
          <a:ln w="9525">
            <a:solidFill>
              <a:srgbClr val="B8B2A7"/>
            </a:solidFill>
            <a:prstDash val="solid"/>
          </a:ln>
        </p:spPr>
      </p:sp>
      <p:sp>
        <p:nvSpPr>
          <p:cNvPr id="21" name="Text 19"/>
          <p:cNvSpPr txBox="1"/>
          <p:nvPr/>
        </p:nvSpPr>
        <p:spPr>
          <a:xfrm>
            <a:off x="3412541"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2" name="Shape 20"/>
          <p:cNvSpPr/>
          <p:nvPr/>
        </p:nvSpPr>
        <p:spPr>
          <a:xfrm>
            <a:off x="3844138" y="3886200"/>
            <a:ext cx="365760" cy="365760"/>
          </a:xfrm>
          <a:prstGeom prst="rect">
            <a:avLst/>
          </a:prstGeom>
          <a:solidFill>
            <a:srgbClr val="FFFFFF"/>
          </a:solidFill>
          <a:ln w="9525">
            <a:solidFill>
              <a:srgbClr val="B8B2A7"/>
            </a:solidFill>
            <a:prstDash val="solid"/>
          </a:ln>
        </p:spPr>
      </p:sp>
      <p:sp>
        <p:nvSpPr>
          <p:cNvPr id="23" name="Text 21"/>
          <p:cNvSpPr txBox="1"/>
          <p:nvPr/>
        </p:nvSpPr>
        <p:spPr>
          <a:xfrm>
            <a:off x="3844138"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24" name="Shape 22"/>
          <p:cNvSpPr/>
          <p:nvPr/>
        </p:nvSpPr>
        <p:spPr>
          <a:xfrm>
            <a:off x="4275734" y="3886200"/>
            <a:ext cx="365760" cy="365760"/>
          </a:xfrm>
          <a:prstGeom prst="rect">
            <a:avLst/>
          </a:prstGeom>
          <a:solidFill>
            <a:srgbClr val="FFFFFF"/>
          </a:solidFill>
          <a:ln w="9525">
            <a:solidFill>
              <a:srgbClr val="B8B2A7"/>
            </a:solidFill>
            <a:prstDash val="solid"/>
          </a:ln>
        </p:spPr>
      </p:sp>
      <p:sp>
        <p:nvSpPr>
          <p:cNvPr id="25" name="Text 23"/>
          <p:cNvSpPr txBox="1"/>
          <p:nvPr/>
        </p:nvSpPr>
        <p:spPr>
          <a:xfrm>
            <a:off x="4275734"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6" name="Shape 24"/>
          <p:cNvSpPr/>
          <p:nvPr/>
        </p:nvSpPr>
        <p:spPr>
          <a:xfrm>
            <a:off x="4707331" y="3886200"/>
            <a:ext cx="365760" cy="365760"/>
          </a:xfrm>
          <a:prstGeom prst="rect">
            <a:avLst/>
          </a:prstGeom>
          <a:solidFill>
            <a:srgbClr val="FFFFFF"/>
          </a:solidFill>
          <a:ln w="9525">
            <a:solidFill>
              <a:srgbClr val="B8B2A7"/>
            </a:solidFill>
            <a:prstDash val="solid"/>
          </a:ln>
        </p:spPr>
      </p:sp>
      <p:sp>
        <p:nvSpPr>
          <p:cNvPr id="27" name="Text 25"/>
          <p:cNvSpPr txBox="1"/>
          <p:nvPr/>
        </p:nvSpPr>
        <p:spPr>
          <a:xfrm>
            <a:off x="4707331"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8" name="Shape 26"/>
          <p:cNvSpPr/>
          <p:nvPr/>
        </p:nvSpPr>
        <p:spPr>
          <a:xfrm>
            <a:off x="5138928" y="3886200"/>
            <a:ext cx="365760" cy="365760"/>
          </a:xfrm>
          <a:prstGeom prst="rect">
            <a:avLst/>
          </a:prstGeom>
          <a:solidFill>
            <a:srgbClr val="FFFFFF"/>
          </a:solidFill>
          <a:ln w="9525">
            <a:solidFill>
              <a:srgbClr val="B8B2A7"/>
            </a:solidFill>
            <a:prstDash val="solid"/>
          </a:ln>
        </p:spPr>
      </p:sp>
      <p:sp>
        <p:nvSpPr>
          <p:cNvPr id="29" name="Text 27"/>
          <p:cNvSpPr txBox="1"/>
          <p:nvPr/>
        </p:nvSpPr>
        <p:spPr>
          <a:xfrm>
            <a:off x="5138928"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0" name="Shape 28"/>
          <p:cNvSpPr/>
          <p:nvPr/>
        </p:nvSpPr>
        <p:spPr>
          <a:xfrm>
            <a:off x="5570525" y="3886200"/>
            <a:ext cx="365760" cy="365760"/>
          </a:xfrm>
          <a:prstGeom prst="rect">
            <a:avLst/>
          </a:prstGeom>
          <a:solidFill>
            <a:srgbClr val="FFFFFF"/>
          </a:solidFill>
          <a:ln w="9525">
            <a:solidFill>
              <a:srgbClr val="B8B2A7"/>
            </a:solidFill>
            <a:prstDash val="solid"/>
          </a:ln>
        </p:spPr>
      </p:sp>
      <p:sp>
        <p:nvSpPr>
          <p:cNvPr id="31" name="Text 29"/>
          <p:cNvSpPr txBox="1"/>
          <p:nvPr/>
        </p:nvSpPr>
        <p:spPr>
          <a:xfrm>
            <a:off x="5570525"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32" name="Shape 30"/>
          <p:cNvSpPr/>
          <p:nvPr/>
        </p:nvSpPr>
        <p:spPr>
          <a:xfrm>
            <a:off x="6002122" y="3886200"/>
            <a:ext cx="365760" cy="365760"/>
          </a:xfrm>
          <a:prstGeom prst="rect">
            <a:avLst/>
          </a:prstGeom>
          <a:solidFill>
            <a:srgbClr val="FFFFFF"/>
          </a:solidFill>
          <a:ln w="9525">
            <a:solidFill>
              <a:srgbClr val="B8B2A7"/>
            </a:solidFill>
            <a:prstDash val="solid"/>
          </a:ln>
        </p:spPr>
      </p:sp>
      <p:sp>
        <p:nvSpPr>
          <p:cNvPr id="33" name="Text 31"/>
          <p:cNvSpPr txBox="1"/>
          <p:nvPr/>
        </p:nvSpPr>
        <p:spPr>
          <a:xfrm>
            <a:off x="6002122"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34" name="Shape 32"/>
          <p:cNvSpPr/>
          <p:nvPr/>
        </p:nvSpPr>
        <p:spPr>
          <a:xfrm>
            <a:off x="6433718" y="3886200"/>
            <a:ext cx="365760" cy="365760"/>
          </a:xfrm>
          <a:prstGeom prst="rect">
            <a:avLst/>
          </a:prstGeom>
          <a:solidFill>
            <a:srgbClr val="FFFFFF"/>
          </a:solidFill>
          <a:ln w="9525">
            <a:solidFill>
              <a:srgbClr val="B8B2A7"/>
            </a:solidFill>
            <a:prstDash val="solid"/>
          </a:ln>
        </p:spPr>
      </p:sp>
      <p:sp>
        <p:nvSpPr>
          <p:cNvPr id="35" name="Text 33"/>
          <p:cNvSpPr txBox="1"/>
          <p:nvPr/>
        </p:nvSpPr>
        <p:spPr>
          <a:xfrm>
            <a:off x="6433718"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6" name="Shape 34"/>
          <p:cNvSpPr/>
          <p:nvPr/>
        </p:nvSpPr>
        <p:spPr>
          <a:xfrm>
            <a:off x="6865315" y="3886200"/>
            <a:ext cx="365760" cy="365760"/>
          </a:xfrm>
          <a:prstGeom prst="rect">
            <a:avLst/>
          </a:prstGeom>
          <a:solidFill>
            <a:srgbClr val="FFFFFF"/>
          </a:solidFill>
          <a:ln w="9525">
            <a:solidFill>
              <a:srgbClr val="B8B2A7"/>
            </a:solidFill>
            <a:prstDash val="solid"/>
          </a:ln>
        </p:spPr>
      </p:sp>
      <p:sp>
        <p:nvSpPr>
          <p:cNvPr id="37" name="Text 35"/>
          <p:cNvSpPr txBox="1"/>
          <p:nvPr/>
        </p:nvSpPr>
        <p:spPr>
          <a:xfrm>
            <a:off x="6865315"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38" name="Shape 36"/>
          <p:cNvSpPr/>
          <p:nvPr/>
        </p:nvSpPr>
        <p:spPr>
          <a:xfrm>
            <a:off x="7296912" y="3886200"/>
            <a:ext cx="365760" cy="365760"/>
          </a:xfrm>
          <a:prstGeom prst="rect">
            <a:avLst/>
          </a:prstGeom>
          <a:solidFill>
            <a:srgbClr val="FFFFFF"/>
          </a:solidFill>
          <a:ln w="9525">
            <a:solidFill>
              <a:srgbClr val="B8B2A7"/>
            </a:solidFill>
            <a:prstDash val="solid"/>
          </a:ln>
        </p:spPr>
      </p:sp>
      <p:sp>
        <p:nvSpPr>
          <p:cNvPr id="39" name="Text 37"/>
          <p:cNvSpPr txBox="1"/>
          <p:nvPr/>
        </p:nvSpPr>
        <p:spPr>
          <a:xfrm>
            <a:off x="7296912"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0" name="Shape 38"/>
          <p:cNvSpPr/>
          <p:nvPr/>
        </p:nvSpPr>
        <p:spPr>
          <a:xfrm>
            <a:off x="7728509" y="3886200"/>
            <a:ext cx="365760" cy="365760"/>
          </a:xfrm>
          <a:prstGeom prst="rect">
            <a:avLst/>
          </a:prstGeom>
          <a:solidFill>
            <a:srgbClr val="FFFFFF"/>
          </a:solidFill>
          <a:ln w="9525">
            <a:solidFill>
              <a:srgbClr val="B8B2A7"/>
            </a:solidFill>
            <a:prstDash val="solid"/>
          </a:ln>
        </p:spPr>
      </p:sp>
      <p:sp>
        <p:nvSpPr>
          <p:cNvPr id="41" name="Text 39"/>
          <p:cNvSpPr txBox="1"/>
          <p:nvPr/>
        </p:nvSpPr>
        <p:spPr>
          <a:xfrm>
            <a:off x="7728509"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2" name="Shape 40"/>
          <p:cNvSpPr/>
          <p:nvPr/>
        </p:nvSpPr>
        <p:spPr>
          <a:xfrm>
            <a:off x="8160106" y="3886200"/>
            <a:ext cx="365760" cy="365760"/>
          </a:xfrm>
          <a:prstGeom prst="rect">
            <a:avLst/>
          </a:prstGeom>
          <a:solidFill>
            <a:srgbClr val="FFFFFF"/>
          </a:solidFill>
          <a:ln w="9525">
            <a:solidFill>
              <a:srgbClr val="B8B2A7"/>
            </a:solidFill>
            <a:prstDash val="solid"/>
          </a:ln>
        </p:spPr>
      </p:sp>
      <p:sp>
        <p:nvSpPr>
          <p:cNvPr id="43" name="Text 41"/>
          <p:cNvSpPr txBox="1"/>
          <p:nvPr/>
        </p:nvSpPr>
        <p:spPr>
          <a:xfrm>
            <a:off x="8160106"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44" name="Shape 42"/>
          <p:cNvSpPr/>
          <p:nvPr/>
        </p:nvSpPr>
        <p:spPr>
          <a:xfrm>
            <a:off x="8591702" y="3886200"/>
            <a:ext cx="365760" cy="365760"/>
          </a:xfrm>
          <a:prstGeom prst="rect">
            <a:avLst/>
          </a:prstGeom>
          <a:solidFill>
            <a:srgbClr val="FFFFFF"/>
          </a:solidFill>
          <a:ln w="9525">
            <a:solidFill>
              <a:srgbClr val="B8B2A7"/>
            </a:solidFill>
            <a:prstDash val="solid"/>
          </a:ln>
        </p:spPr>
      </p:sp>
      <p:sp>
        <p:nvSpPr>
          <p:cNvPr id="45" name="Text 43"/>
          <p:cNvSpPr txBox="1"/>
          <p:nvPr/>
        </p:nvSpPr>
        <p:spPr>
          <a:xfrm>
            <a:off x="8591702"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6" name="Shape 44"/>
          <p:cNvSpPr/>
          <p:nvPr/>
        </p:nvSpPr>
        <p:spPr>
          <a:xfrm>
            <a:off x="9023299" y="3886200"/>
            <a:ext cx="365760" cy="365760"/>
          </a:xfrm>
          <a:prstGeom prst="rect">
            <a:avLst/>
          </a:prstGeom>
          <a:solidFill>
            <a:srgbClr val="FFFFFF"/>
          </a:solidFill>
          <a:ln w="9525">
            <a:solidFill>
              <a:srgbClr val="B8B2A7"/>
            </a:solidFill>
            <a:prstDash val="solid"/>
          </a:ln>
        </p:spPr>
      </p:sp>
      <p:sp>
        <p:nvSpPr>
          <p:cNvPr id="47" name="Text 45"/>
          <p:cNvSpPr txBox="1"/>
          <p:nvPr/>
        </p:nvSpPr>
        <p:spPr>
          <a:xfrm>
            <a:off x="9023299"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48" name="Shape 46"/>
          <p:cNvSpPr/>
          <p:nvPr/>
        </p:nvSpPr>
        <p:spPr>
          <a:xfrm>
            <a:off x="9454896" y="3886200"/>
            <a:ext cx="365760" cy="365760"/>
          </a:xfrm>
          <a:prstGeom prst="rect">
            <a:avLst/>
          </a:prstGeom>
          <a:solidFill>
            <a:srgbClr val="FFFFFF"/>
          </a:solidFill>
          <a:ln w="9525">
            <a:solidFill>
              <a:srgbClr val="B8B2A7"/>
            </a:solidFill>
            <a:prstDash val="solid"/>
          </a:ln>
        </p:spPr>
      </p:sp>
      <p:sp>
        <p:nvSpPr>
          <p:cNvPr id="49" name="Text 47"/>
          <p:cNvSpPr txBox="1"/>
          <p:nvPr/>
        </p:nvSpPr>
        <p:spPr>
          <a:xfrm>
            <a:off x="9454896"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50" name="Shape 48"/>
          <p:cNvSpPr/>
          <p:nvPr/>
        </p:nvSpPr>
        <p:spPr>
          <a:xfrm>
            <a:off x="9886493" y="3886200"/>
            <a:ext cx="365760" cy="365760"/>
          </a:xfrm>
          <a:prstGeom prst="rect">
            <a:avLst/>
          </a:prstGeom>
          <a:solidFill>
            <a:srgbClr val="FFFFFF"/>
          </a:solidFill>
          <a:ln w="9525">
            <a:solidFill>
              <a:srgbClr val="B8B2A7"/>
            </a:solidFill>
            <a:prstDash val="solid"/>
          </a:ln>
        </p:spPr>
      </p:sp>
      <p:sp>
        <p:nvSpPr>
          <p:cNvPr id="51" name="Text 49"/>
          <p:cNvSpPr txBox="1"/>
          <p:nvPr/>
        </p:nvSpPr>
        <p:spPr>
          <a:xfrm>
            <a:off x="9886493"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52" name="Text 50"/>
          <p:cNvSpPr txBox="1"/>
          <p:nvPr/>
        </p:nvSpPr>
        <p:spPr>
          <a:xfrm>
            <a:off x="10378440" y="3886200"/>
            <a:ext cx="457200" cy="365760"/>
          </a:xfrm>
          <a:prstGeom prst="rect">
            <a:avLst/>
          </a:prstGeom>
          <a:noFill/>
          <a:ln/>
        </p:spPr>
        <p:txBody>
          <a:bodyPr wrap="square" lIns="0" tIns="0" rIns="0" bIns="0" rtlCol="0" anchor="ctr"/>
          <a:lstStyle/>
          <a:p>
            <a:pPr indent="0" marL="0">
              <a:buNone/>
            </a:pPr>
            <a:r>
              <a:rPr lang="en-US" sz="1600" dirty="0">
                <a:solidFill>
                  <a:schemeClr val="tx1"/>
                </a:solidFill>
              </a:rPr>
              <a:t>…</a:t>
            </a:r>
            <a:endParaRPr lang="en-US" sz="1600" dirty="0"/>
          </a:p>
        </p:txBody>
      </p:sp>
      <p:sp>
        <p:nvSpPr>
          <p:cNvPr id="53" name="Text 51"/>
          <p:cNvSpPr txBox="1"/>
          <p:nvPr/>
        </p:nvSpPr>
        <p:spPr>
          <a:xfrm>
            <a:off x="822960" y="4434840"/>
            <a:ext cx="10058400" cy="274320"/>
          </a:xfrm>
          <a:prstGeom prst="rect">
            <a:avLst/>
          </a:prstGeom>
          <a:noFill/>
          <a:ln/>
        </p:spPr>
        <p:txBody>
          <a:bodyPr wrap="square" lIns="0" tIns="0" rIns="0" bIns="0" rtlCol="0" anchor="t"/>
          <a:lstStyle/>
          <a:p>
            <a:pPr indent="0" marL="0">
              <a:buNone/>
            </a:pPr>
            <a:r>
              <a:rPr lang="en-US" sz="1200" dirty="0">
                <a:solidFill>
                  <a:schemeClr val="tx2"/>
                </a:solidFill>
              </a:rPr>
              <a:t>the sequence itself is never sent: it is rebuilt from the slice and the state index when a key matches</a:t>
            </a:r>
            <a:endParaRPr lang="en-US" sz="1200" dirty="0"/>
          </a:p>
        </p:txBody>
      </p:sp>
      <p:sp>
        <p:nvSpPr>
          <p:cNvPr id="54" name="Shape 52"/>
          <p:cNvSpPr/>
          <p:nvPr/>
        </p:nvSpPr>
        <p:spPr>
          <a:xfrm>
            <a:off x="822960" y="4709160"/>
            <a:ext cx="74981" cy="74981"/>
          </a:xfrm>
          <a:prstGeom prst="rect">
            <a:avLst/>
          </a:prstGeom>
          <a:solidFill>
            <a:srgbClr val="FFFFFF"/>
          </a:solidFill>
          <a:ln w="9525">
            <a:solidFill>
              <a:srgbClr val="B8B2A7"/>
            </a:solidFill>
            <a:prstDash val="solid"/>
          </a:ln>
        </p:spPr>
      </p:sp>
      <p:sp>
        <p:nvSpPr>
          <p:cNvPr id="55" name="Shape 53"/>
          <p:cNvSpPr/>
          <p:nvPr/>
        </p:nvSpPr>
        <p:spPr>
          <a:xfrm>
            <a:off x="911437" y="4709160"/>
            <a:ext cx="74981" cy="74981"/>
          </a:xfrm>
          <a:prstGeom prst="rect">
            <a:avLst/>
          </a:prstGeom>
          <a:solidFill>
            <a:srgbClr val="2E2E2E"/>
          </a:solidFill>
          <a:ln w="9525">
            <a:solidFill>
              <a:srgbClr val="2E2E2E"/>
            </a:solidFill>
            <a:prstDash val="solid"/>
          </a:ln>
        </p:spPr>
      </p:sp>
      <p:sp>
        <p:nvSpPr>
          <p:cNvPr id="56" name="Shape 54"/>
          <p:cNvSpPr/>
          <p:nvPr/>
        </p:nvSpPr>
        <p:spPr>
          <a:xfrm>
            <a:off x="999915" y="4709160"/>
            <a:ext cx="74981" cy="74981"/>
          </a:xfrm>
          <a:prstGeom prst="rect">
            <a:avLst/>
          </a:prstGeom>
          <a:solidFill>
            <a:srgbClr val="2E2E2E"/>
          </a:solidFill>
          <a:ln w="9525">
            <a:solidFill>
              <a:srgbClr val="2E2E2E"/>
            </a:solidFill>
            <a:prstDash val="solid"/>
          </a:ln>
        </p:spPr>
      </p:sp>
      <p:sp>
        <p:nvSpPr>
          <p:cNvPr id="57" name="Shape 55"/>
          <p:cNvSpPr/>
          <p:nvPr/>
        </p:nvSpPr>
        <p:spPr>
          <a:xfrm>
            <a:off x="1088392" y="4709160"/>
            <a:ext cx="74981" cy="74981"/>
          </a:xfrm>
          <a:prstGeom prst="rect">
            <a:avLst/>
          </a:prstGeom>
          <a:solidFill>
            <a:srgbClr val="2E2E2E"/>
          </a:solidFill>
          <a:ln w="9525">
            <a:solidFill>
              <a:srgbClr val="2E2E2E"/>
            </a:solidFill>
            <a:prstDash val="solid"/>
          </a:ln>
        </p:spPr>
      </p:sp>
      <p:sp>
        <p:nvSpPr>
          <p:cNvPr id="58" name="Shape 56"/>
          <p:cNvSpPr/>
          <p:nvPr/>
        </p:nvSpPr>
        <p:spPr>
          <a:xfrm>
            <a:off x="1176869" y="4709160"/>
            <a:ext cx="74981" cy="74981"/>
          </a:xfrm>
          <a:prstGeom prst="rect">
            <a:avLst/>
          </a:prstGeom>
          <a:solidFill>
            <a:srgbClr val="FFFFFF"/>
          </a:solidFill>
          <a:ln w="9525">
            <a:solidFill>
              <a:srgbClr val="B8B2A7"/>
            </a:solidFill>
            <a:prstDash val="solid"/>
          </a:ln>
        </p:spPr>
      </p:sp>
      <p:sp>
        <p:nvSpPr>
          <p:cNvPr id="59" name="Shape 57"/>
          <p:cNvSpPr/>
          <p:nvPr/>
        </p:nvSpPr>
        <p:spPr>
          <a:xfrm>
            <a:off x="1265347" y="4709160"/>
            <a:ext cx="74981" cy="74981"/>
          </a:xfrm>
          <a:prstGeom prst="rect">
            <a:avLst/>
          </a:prstGeom>
          <a:solidFill>
            <a:srgbClr val="2E2E2E"/>
          </a:solidFill>
          <a:ln w="9525">
            <a:solidFill>
              <a:srgbClr val="2E2E2E"/>
            </a:solidFill>
            <a:prstDash val="solid"/>
          </a:ln>
        </p:spPr>
      </p:sp>
      <p:sp>
        <p:nvSpPr>
          <p:cNvPr id="60" name="Shape 58"/>
          <p:cNvSpPr/>
          <p:nvPr/>
        </p:nvSpPr>
        <p:spPr>
          <a:xfrm>
            <a:off x="1353824" y="4709160"/>
            <a:ext cx="74981" cy="74981"/>
          </a:xfrm>
          <a:prstGeom prst="rect">
            <a:avLst/>
          </a:prstGeom>
          <a:solidFill>
            <a:srgbClr val="2E2E2E"/>
          </a:solidFill>
          <a:ln w="9525">
            <a:solidFill>
              <a:srgbClr val="2E2E2E"/>
            </a:solidFill>
            <a:prstDash val="solid"/>
          </a:ln>
        </p:spPr>
      </p:sp>
      <p:sp>
        <p:nvSpPr>
          <p:cNvPr id="61" name="Shape 59"/>
          <p:cNvSpPr/>
          <p:nvPr/>
        </p:nvSpPr>
        <p:spPr>
          <a:xfrm>
            <a:off x="1442301" y="4709160"/>
            <a:ext cx="74981" cy="74981"/>
          </a:xfrm>
          <a:prstGeom prst="rect">
            <a:avLst/>
          </a:prstGeom>
          <a:solidFill>
            <a:srgbClr val="FFFFFF"/>
          </a:solidFill>
          <a:ln w="9525">
            <a:solidFill>
              <a:srgbClr val="B8B2A7"/>
            </a:solidFill>
            <a:prstDash val="solid"/>
          </a:ln>
        </p:spPr>
      </p:sp>
      <p:sp>
        <p:nvSpPr>
          <p:cNvPr id="62" name="Shape 60"/>
          <p:cNvSpPr/>
          <p:nvPr/>
        </p:nvSpPr>
        <p:spPr>
          <a:xfrm>
            <a:off x="1530779" y="4709160"/>
            <a:ext cx="74981" cy="74981"/>
          </a:xfrm>
          <a:prstGeom prst="rect">
            <a:avLst/>
          </a:prstGeom>
          <a:solidFill>
            <a:srgbClr val="FFFFFF"/>
          </a:solidFill>
          <a:ln w="9525">
            <a:solidFill>
              <a:srgbClr val="B8B2A7"/>
            </a:solidFill>
            <a:prstDash val="solid"/>
          </a:ln>
        </p:spPr>
      </p:sp>
      <p:sp>
        <p:nvSpPr>
          <p:cNvPr id="63" name="Shape 61"/>
          <p:cNvSpPr/>
          <p:nvPr/>
        </p:nvSpPr>
        <p:spPr>
          <a:xfrm>
            <a:off x="1619256" y="4709160"/>
            <a:ext cx="74981" cy="74981"/>
          </a:xfrm>
          <a:prstGeom prst="rect">
            <a:avLst/>
          </a:prstGeom>
          <a:solidFill>
            <a:srgbClr val="FFFFFF"/>
          </a:solidFill>
          <a:ln w="9525">
            <a:solidFill>
              <a:srgbClr val="B8B2A7"/>
            </a:solidFill>
            <a:prstDash val="solid"/>
          </a:ln>
        </p:spPr>
      </p:sp>
      <p:sp>
        <p:nvSpPr>
          <p:cNvPr id="64" name="Shape 62"/>
          <p:cNvSpPr/>
          <p:nvPr/>
        </p:nvSpPr>
        <p:spPr>
          <a:xfrm>
            <a:off x="1707733" y="4709160"/>
            <a:ext cx="74981" cy="74981"/>
          </a:xfrm>
          <a:prstGeom prst="rect">
            <a:avLst/>
          </a:prstGeom>
          <a:solidFill>
            <a:srgbClr val="FFFFFF"/>
          </a:solidFill>
          <a:ln w="9525">
            <a:solidFill>
              <a:srgbClr val="B8B2A7"/>
            </a:solidFill>
            <a:prstDash val="solid"/>
          </a:ln>
        </p:spPr>
      </p:sp>
      <p:sp>
        <p:nvSpPr>
          <p:cNvPr id="65" name="Shape 63"/>
          <p:cNvSpPr/>
          <p:nvPr/>
        </p:nvSpPr>
        <p:spPr>
          <a:xfrm>
            <a:off x="1796211" y="4709160"/>
            <a:ext cx="74981" cy="74981"/>
          </a:xfrm>
          <a:prstGeom prst="rect">
            <a:avLst/>
          </a:prstGeom>
          <a:solidFill>
            <a:srgbClr val="2E2E2E"/>
          </a:solidFill>
          <a:ln w="9525">
            <a:solidFill>
              <a:srgbClr val="2E2E2E"/>
            </a:solidFill>
            <a:prstDash val="solid"/>
          </a:ln>
        </p:spPr>
      </p:sp>
      <p:sp>
        <p:nvSpPr>
          <p:cNvPr id="66" name="Shape 64"/>
          <p:cNvSpPr/>
          <p:nvPr/>
        </p:nvSpPr>
        <p:spPr>
          <a:xfrm>
            <a:off x="1884688" y="4709160"/>
            <a:ext cx="74981" cy="74981"/>
          </a:xfrm>
          <a:prstGeom prst="rect">
            <a:avLst/>
          </a:prstGeom>
          <a:solidFill>
            <a:srgbClr val="FFFFFF"/>
          </a:solidFill>
          <a:ln w="9525">
            <a:solidFill>
              <a:srgbClr val="B8B2A7"/>
            </a:solidFill>
            <a:prstDash val="solid"/>
          </a:ln>
        </p:spPr>
      </p:sp>
      <p:sp>
        <p:nvSpPr>
          <p:cNvPr id="67" name="Shape 65"/>
          <p:cNvSpPr/>
          <p:nvPr/>
        </p:nvSpPr>
        <p:spPr>
          <a:xfrm>
            <a:off x="2018885" y="4709160"/>
            <a:ext cx="74981" cy="74981"/>
          </a:xfrm>
          <a:prstGeom prst="rect">
            <a:avLst/>
          </a:prstGeom>
          <a:solidFill>
            <a:srgbClr val="FFFFFF"/>
          </a:solidFill>
          <a:ln w="9525">
            <a:solidFill>
              <a:srgbClr val="B8B2A7"/>
            </a:solidFill>
            <a:prstDash val="solid"/>
          </a:ln>
        </p:spPr>
      </p:sp>
      <p:sp>
        <p:nvSpPr>
          <p:cNvPr id="68" name="Shape 66"/>
          <p:cNvSpPr/>
          <p:nvPr/>
        </p:nvSpPr>
        <p:spPr>
          <a:xfrm>
            <a:off x="2107363" y="4709160"/>
            <a:ext cx="74981" cy="74981"/>
          </a:xfrm>
          <a:prstGeom prst="rect">
            <a:avLst/>
          </a:prstGeom>
          <a:solidFill>
            <a:srgbClr val="2E2E2E"/>
          </a:solidFill>
          <a:ln w="9525">
            <a:solidFill>
              <a:srgbClr val="2E2E2E"/>
            </a:solidFill>
            <a:prstDash val="solid"/>
          </a:ln>
        </p:spPr>
      </p:sp>
      <p:sp>
        <p:nvSpPr>
          <p:cNvPr id="69" name="Shape 67"/>
          <p:cNvSpPr/>
          <p:nvPr/>
        </p:nvSpPr>
        <p:spPr>
          <a:xfrm>
            <a:off x="2195840" y="4709160"/>
            <a:ext cx="74981" cy="74981"/>
          </a:xfrm>
          <a:prstGeom prst="rect">
            <a:avLst/>
          </a:prstGeom>
          <a:solidFill>
            <a:srgbClr val="FFFFFF"/>
          </a:solidFill>
          <a:ln w="9525">
            <a:solidFill>
              <a:srgbClr val="B8B2A7"/>
            </a:solidFill>
            <a:prstDash val="solid"/>
          </a:ln>
        </p:spPr>
      </p:sp>
      <p:sp>
        <p:nvSpPr>
          <p:cNvPr id="70" name="Shape 68"/>
          <p:cNvSpPr/>
          <p:nvPr/>
        </p:nvSpPr>
        <p:spPr>
          <a:xfrm>
            <a:off x="2284318" y="4709160"/>
            <a:ext cx="74981" cy="74981"/>
          </a:xfrm>
          <a:prstGeom prst="rect">
            <a:avLst/>
          </a:prstGeom>
          <a:solidFill>
            <a:srgbClr val="FFFFFF"/>
          </a:solidFill>
          <a:ln w="9525">
            <a:solidFill>
              <a:srgbClr val="B8B2A7"/>
            </a:solidFill>
            <a:prstDash val="solid"/>
          </a:ln>
        </p:spPr>
      </p:sp>
      <p:sp>
        <p:nvSpPr>
          <p:cNvPr id="71" name="Shape 69"/>
          <p:cNvSpPr/>
          <p:nvPr/>
        </p:nvSpPr>
        <p:spPr>
          <a:xfrm>
            <a:off x="2372795" y="4709160"/>
            <a:ext cx="74981" cy="74981"/>
          </a:xfrm>
          <a:prstGeom prst="rect">
            <a:avLst/>
          </a:prstGeom>
          <a:solidFill>
            <a:srgbClr val="FFFFFF"/>
          </a:solidFill>
          <a:ln w="9525">
            <a:solidFill>
              <a:srgbClr val="B8B2A7"/>
            </a:solidFill>
            <a:prstDash val="solid"/>
          </a:ln>
        </p:spPr>
      </p:sp>
      <p:sp>
        <p:nvSpPr>
          <p:cNvPr id="72" name="Shape 70"/>
          <p:cNvSpPr/>
          <p:nvPr/>
        </p:nvSpPr>
        <p:spPr>
          <a:xfrm>
            <a:off x="2461272" y="4709160"/>
            <a:ext cx="74981" cy="74981"/>
          </a:xfrm>
          <a:prstGeom prst="rect">
            <a:avLst/>
          </a:prstGeom>
          <a:solidFill>
            <a:srgbClr val="2E2E2E"/>
          </a:solidFill>
          <a:ln w="9525">
            <a:solidFill>
              <a:srgbClr val="2E2E2E"/>
            </a:solidFill>
            <a:prstDash val="solid"/>
          </a:ln>
        </p:spPr>
      </p:sp>
      <p:sp>
        <p:nvSpPr>
          <p:cNvPr id="73" name="Shape 71"/>
          <p:cNvSpPr/>
          <p:nvPr/>
        </p:nvSpPr>
        <p:spPr>
          <a:xfrm>
            <a:off x="2549750" y="4709160"/>
            <a:ext cx="74981" cy="74981"/>
          </a:xfrm>
          <a:prstGeom prst="rect">
            <a:avLst/>
          </a:prstGeom>
          <a:solidFill>
            <a:srgbClr val="2E2E2E"/>
          </a:solidFill>
          <a:ln w="9525">
            <a:solidFill>
              <a:srgbClr val="2E2E2E"/>
            </a:solidFill>
            <a:prstDash val="solid"/>
          </a:ln>
        </p:spPr>
      </p:sp>
      <p:sp>
        <p:nvSpPr>
          <p:cNvPr id="74" name="Shape 72"/>
          <p:cNvSpPr/>
          <p:nvPr/>
        </p:nvSpPr>
        <p:spPr>
          <a:xfrm>
            <a:off x="2638227" y="4709160"/>
            <a:ext cx="74981" cy="74981"/>
          </a:xfrm>
          <a:prstGeom prst="rect">
            <a:avLst/>
          </a:prstGeom>
          <a:solidFill>
            <a:srgbClr val="2E2E2E"/>
          </a:solidFill>
          <a:ln w="9525">
            <a:solidFill>
              <a:srgbClr val="2E2E2E"/>
            </a:solidFill>
            <a:prstDash val="solid"/>
          </a:ln>
        </p:spPr>
      </p:sp>
      <p:sp>
        <p:nvSpPr>
          <p:cNvPr id="75" name="Shape 73"/>
          <p:cNvSpPr/>
          <p:nvPr/>
        </p:nvSpPr>
        <p:spPr>
          <a:xfrm>
            <a:off x="2726704" y="4709160"/>
            <a:ext cx="74981" cy="74981"/>
          </a:xfrm>
          <a:prstGeom prst="rect">
            <a:avLst/>
          </a:prstGeom>
          <a:solidFill>
            <a:srgbClr val="2E2E2E"/>
          </a:solidFill>
          <a:ln w="9525">
            <a:solidFill>
              <a:srgbClr val="2E2E2E"/>
            </a:solidFill>
            <a:prstDash val="solid"/>
          </a:ln>
        </p:spPr>
      </p:sp>
      <p:sp>
        <p:nvSpPr>
          <p:cNvPr id="76" name="Shape 74"/>
          <p:cNvSpPr/>
          <p:nvPr/>
        </p:nvSpPr>
        <p:spPr>
          <a:xfrm>
            <a:off x="2815182" y="4709160"/>
            <a:ext cx="74981" cy="74981"/>
          </a:xfrm>
          <a:prstGeom prst="rect">
            <a:avLst/>
          </a:prstGeom>
          <a:solidFill>
            <a:srgbClr val="2E2E2E"/>
          </a:solidFill>
          <a:ln w="9525">
            <a:solidFill>
              <a:srgbClr val="2E2E2E"/>
            </a:solidFill>
            <a:prstDash val="solid"/>
          </a:ln>
        </p:spPr>
      </p:sp>
      <p:sp>
        <p:nvSpPr>
          <p:cNvPr id="77" name="Shape 75"/>
          <p:cNvSpPr/>
          <p:nvPr/>
        </p:nvSpPr>
        <p:spPr>
          <a:xfrm>
            <a:off x="2903659" y="4709160"/>
            <a:ext cx="74981" cy="74981"/>
          </a:xfrm>
          <a:prstGeom prst="rect">
            <a:avLst/>
          </a:prstGeom>
          <a:solidFill>
            <a:srgbClr val="FFFFFF"/>
          </a:solidFill>
          <a:ln w="9525">
            <a:solidFill>
              <a:srgbClr val="B8B2A7"/>
            </a:solidFill>
            <a:prstDash val="solid"/>
          </a:ln>
        </p:spPr>
      </p:sp>
      <p:sp>
        <p:nvSpPr>
          <p:cNvPr id="78" name="Shape 76"/>
          <p:cNvSpPr/>
          <p:nvPr/>
        </p:nvSpPr>
        <p:spPr>
          <a:xfrm>
            <a:off x="2992136" y="4709160"/>
            <a:ext cx="74981" cy="74981"/>
          </a:xfrm>
          <a:prstGeom prst="rect">
            <a:avLst/>
          </a:prstGeom>
          <a:solidFill>
            <a:srgbClr val="FFFFFF"/>
          </a:solidFill>
          <a:ln w="9525">
            <a:solidFill>
              <a:srgbClr val="B8B2A7"/>
            </a:solidFill>
            <a:prstDash val="solid"/>
          </a:ln>
        </p:spPr>
      </p:sp>
      <p:sp>
        <p:nvSpPr>
          <p:cNvPr id="79" name="Shape 77"/>
          <p:cNvSpPr/>
          <p:nvPr/>
        </p:nvSpPr>
        <p:spPr>
          <a:xfrm>
            <a:off x="3080614" y="4709160"/>
            <a:ext cx="74981" cy="74981"/>
          </a:xfrm>
          <a:prstGeom prst="rect">
            <a:avLst/>
          </a:prstGeom>
          <a:solidFill>
            <a:srgbClr val="FFFFFF"/>
          </a:solidFill>
          <a:ln w="9525">
            <a:solidFill>
              <a:srgbClr val="B8B2A7"/>
            </a:solidFill>
            <a:prstDash val="solid"/>
          </a:ln>
        </p:spPr>
      </p:sp>
      <p:sp>
        <p:nvSpPr>
          <p:cNvPr id="80" name="Shape 78"/>
          <p:cNvSpPr/>
          <p:nvPr/>
        </p:nvSpPr>
        <p:spPr>
          <a:xfrm>
            <a:off x="3214811" y="4709160"/>
            <a:ext cx="74981" cy="74981"/>
          </a:xfrm>
          <a:prstGeom prst="rect">
            <a:avLst/>
          </a:prstGeom>
          <a:solidFill>
            <a:srgbClr val="FFFFFF"/>
          </a:solidFill>
          <a:ln w="9525">
            <a:solidFill>
              <a:srgbClr val="B8B2A7"/>
            </a:solidFill>
            <a:prstDash val="solid"/>
          </a:ln>
        </p:spPr>
      </p:sp>
      <p:sp>
        <p:nvSpPr>
          <p:cNvPr id="81" name="Shape 79"/>
          <p:cNvSpPr/>
          <p:nvPr/>
        </p:nvSpPr>
        <p:spPr>
          <a:xfrm>
            <a:off x="3303288" y="4709160"/>
            <a:ext cx="74981" cy="74981"/>
          </a:xfrm>
          <a:prstGeom prst="rect">
            <a:avLst/>
          </a:prstGeom>
          <a:solidFill>
            <a:srgbClr val="FFFFFF"/>
          </a:solidFill>
          <a:ln w="9525">
            <a:solidFill>
              <a:srgbClr val="B8B2A7"/>
            </a:solidFill>
            <a:prstDash val="solid"/>
          </a:ln>
        </p:spPr>
      </p:sp>
      <p:sp>
        <p:nvSpPr>
          <p:cNvPr id="82" name="Shape 80"/>
          <p:cNvSpPr/>
          <p:nvPr/>
        </p:nvSpPr>
        <p:spPr>
          <a:xfrm>
            <a:off x="3391766" y="4709160"/>
            <a:ext cx="74981" cy="74981"/>
          </a:xfrm>
          <a:prstGeom prst="rect">
            <a:avLst/>
          </a:prstGeom>
          <a:solidFill>
            <a:srgbClr val="FFFFFF"/>
          </a:solidFill>
          <a:ln w="9525">
            <a:solidFill>
              <a:srgbClr val="B8B2A7"/>
            </a:solidFill>
            <a:prstDash val="solid"/>
          </a:ln>
        </p:spPr>
      </p:sp>
      <p:sp>
        <p:nvSpPr>
          <p:cNvPr id="83" name="Shape 81"/>
          <p:cNvSpPr/>
          <p:nvPr/>
        </p:nvSpPr>
        <p:spPr>
          <a:xfrm>
            <a:off x="3480243" y="4709160"/>
            <a:ext cx="74981" cy="74981"/>
          </a:xfrm>
          <a:prstGeom prst="rect">
            <a:avLst/>
          </a:prstGeom>
          <a:solidFill>
            <a:srgbClr val="2E2E2E"/>
          </a:solidFill>
          <a:ln w="9525">
            <a:solidFill>
              <a:srgbClr val="2E2E2E"/>
            </a:solidFill>
            <a:prstDash val="solid"/>
          </a:ln>
        </p:spPr>
      </p:sp>
      <p:sp>
        <p:nvSpPr>
          <p:cNvPr id="84" name="Shape 82"/>
          <p:cNvSpPr/>
          <p:nvPr/>
        </p:nvSpPr>
        <p:spPr>
          <a:xfrm>
            <a:off x="3568720" y="4709160"/>
            <a:ext cx="74981" cy="74981"/>
          </a:xfrm>
          <a:prstGeom prst="rect">
            <a:avLst/>
          </a:prstGeom>
          <a:solidFill>
            <a:srgbClr val="FFFFFF"/>
          </a:solidFill>
          <a:ln w="9525">
            <a:solidFill>
              <a:srgbClr val="B8B2A7"/>
            </a:solidFill>
            <a:prstDash val="solid"/>
          </a:ln>
        </p:spPr>
      </p:sp>
      <p:sp>
        <p:nvSpPr>
          <p:cNvPr id="85" name="Shape 83"/>
          <p:cNvSpPr/>
          <p:nvPr/>
        </p:nvSpPr>
        <p:spPr>
          <a:xfrm>
            <a:off x="3657198" y="4709160"/>
            <a:ext cx="74981" cy="74981"/>
          </a:xfrm>
          <a:prstGeom prst="rect">
            <a:avLst/>
          </a:prstGeom>
          <a:solidFill>
            <a:srgbClr val="2E2E2E"/>
          </a:solidFill>
          <a:ln w="9525">
            <a:solidFill>
              <a:srgbClr val="2E2E2E"/>
            </a:solidFill>
            <a:prstDash val="solid"/>
          </a:ln>
        </p:spPr>
      </p:sp>
      <p:sp>
        <p:nvSpPr>
          <p:cNvPr id="86" name="Shape 84"/>
          <p:cNvSpPr/>
          <p:nvPr/>
        </p:nvSpPr>
        <p:spPr>
          <a:xfrm>
            <a:off x="3745675" y="4709160"/>
            <a:ext cx="74981" cy="74981"/>
          </a:xfrm>
          <a:prstGeom prst="rect">
            <a:avLst/>
          </a:prstGeom>
          <a:solidFill>
            <a:srgbClr val="2E2E2E"/>
          </a:solidFill>
          <a:ln w="9525">
            <a:solidFill>
              <a:srgbClr val="2E2E2E"/>
            </a:solidFill>
            <a:prstDash val="solid"/>
          </a:ln>
        </p:spPr>
      </p:sp>
      <p:sp>
        <p:nvSpPr>
          <p:cNvPr id="87" name="Shape 85"/>
          <p:cNvSpPr/>
          <p:nvPr/>
        </p:nvSpPr>
        <p:spPr>
          <a:xfrm>
            <a:off x="3834152" y="4709160"/>
            <a:ext cx="74981" cy="74981"/>
          </a:xfrm>
          <a:prstGeom prst="rect">
            <a:avLst/>
          </a:prstGeom>
          <a:solidFill>
            <a:srgbClr val="FFFFFF"/>
          </a:solidFill>
          <a:ln w="9525">
            <a:solidFill>
              <a:srgbClr val="B8B2A7"/>
            </a:solidFill>
            <a:prstDash val="solid"/>
          </a:ln>
        </p:spPr>
      </p:sp>
      <p:sp>
        <p:nvSpPr>
          <p:cNvPr id="88" name="Shape 86"/>
          <p:cNvSpPr/>
          <p:nvPr/>
        </p:nvSpPr>
        <p:spPr>
          <a:xfrm>
            <a:off x="3922630" y="4709160"/>
            <a:ext cx="74981" cy="74981"/>
          </a:xfrm>
          <a:prstGeom prst="rect">
            <a:avLst/>
          </a:prstGeom>
          <a:solidFill>
            <a:srgbClr val="FFFFFF"/>
          </a:solidFill>
          <a:ln w="9525">
            <a:solidFill>
              <a:srgbClr val="B8B2A7"/>
            </a:solidFill>
            <a:prstDash val="solid"/>
          </a:ln>
        </p:spPr>
      </p:sp>
      <p:sp>
        <p:nvSpPr>
          <p:cNvPr id="89" name="Shape 87"/>
          <p:cNvSpPr/>
          <p:nvPr/>
        </p:nvSpPr>
        <p:spPr>
          <a:xfrm>
            <a:off x="4011107" y="4709160"/>
            <a:ext cx="74981" cy="74981"/>
          </a:xfrm>
          <a:prstGeom prst="rect">
            <a:avLst/>
          </a:prstGeom>
          <a:solidFill>
            <a:srgbClr val="2E2E2E"/>
          </a:solidFill>
          <a:ln w="9525">
            <a:solidFill>
              <a:srgbClr val="2E2E2E"/>
            </a:solidFill>
            <a:prstDash val="solid"/>
          </a:ln>
        </p:spPr>
      </p:sp>
      <p:sp>
        <p:nvSpPr>
          <p:cNvPr id="90" name="Shape 88"/>
          <p:cNvSpPr/>
          <p:nvPr/>
        </p:nvSpPr>
        <p:spPr>
          <a:xfrm>
            <a:off x="4099584" y="4709160"/>
            <a:ext cx="74981" cy="74981"/>
          </a:xfrm>
          <a:prstGeom prst="rect">
            <a:avLst/>
          </a:prstGeom>
          <a:solidFill>
            <a:srgbClr val="FFFFFF"/>
          </a:solidFill>
          <a:ln w="9525">
            <a:solidFill>
              <a:srgbClr val="B8B2A7"/>
            </a:solidFill>
            <a:prstDash val="solid"/>
          </a:ln>
        </p:spPr>
      </p:sp>
      <p:sp>
        <p:nvSpPr>
          <p:cNvPr id="91" name="Shape 89"/>
          <p:cNvSpPr/>
          <p:nvPr/>
        </p:nvSpPr>
        <p:spPr>
          <a:xfrm>
            <a:off x="4188062" y="4709160"/>
            <a:ext cx="74981" cy="74981"/>
          </a:xfrm>
          <a:prstGeom prst="rect">
            <a:avLst/>
          </a:prstGeom>
          <a:solidFill>
            <a:srgbClr val="FFFFFF"/>
          </a:solidFill>
          <a:ln w="9525">
            <a:solidFill>
              <a:srgbClr val="B8B2A7"/>
            </a:solidFill>
            <a:prstDash val="solid"/>
          </a:ln>
        </p:spPr>
      </p:sp>
      <p:sp>
        <p:nvSpPr>
          <p:cNvPr id="92" name="Shape 90"/>
          <p:cNvSpPr/>
          <p:nvPr/>
        </p:nvSpPr>
        <p:spPr>
          <a:xfrm>
            <a:off x="4276539" y="4709160"/>
            <a:ext cx="74981" cy="74981"/>
          </a:xfrm>
          <a:prstGeom prst="rect">
            <a:avLst/>
          </a:prstGeom>
          <a:solidFill>
            <a:srgbClr val="FFFFFF"/>
          </a:solidFill>
          <a:ln w="9525">
            <a:solidFill>
              <a:srgbClr val="B8B2A7"/>
            </a:solidFill>
            <a:prstDash val="solid"/>
          </a:ln>
        </p:spPr>
      </p:sp>
      <p:sp>
        <p:nvSpPr>
          <p:cNvPr id="93" name="Shape 91"/>
          <p:cNvSpPr/>
          <p:nvPr/>
        </p:nvSpPr>
        <p:spPr>
          <a:xfrm>
            <a:off x="4410736" y="4709160"/>
            <a:ext cx="74981" cy="74981"/>
          </a:xfrm>
          <a:prstGeom prst="rect">
            <a:avLst/>
          </a:prstGeom>
          <a:solidFill>
            <a:srgbClr val="2E2E2E"/>
          </a:solidFill>
          <a:ln w="9525">
            <a:solidFill>
              <a:srgbClr val="2E2E2E"/>
            </a:solidFill>
            <a:prstDash val="solid"/>
          </a:ln>
        </p:spPr>
      </p:sp>
      <p:sp>
        <p:nvSpPr>
          <p:cNvPr id="94" name="Shape 92"/>
          <p:cNvSpPr/>
          <p:nvPr/>
        </p:nvSpPr>
        <p:spPr>
          <a:xfrm>
            <a:off x="4499214" y="4709160"/>
            <a:ext cx="74981" cy="74981"/>
          </a:xfrm>
          <a:prstGeom prst="rect">
            <a:avLst/>
          </a:prstGeom>
          <a:solidFill>
            <a:srgbClr val="2E2E2E"/>
          </a:solidFill>
          <a:ln w="9525">
            <a:solidFill>
              <a:srgbClr val="2E2E2E"/>
            </a:solidFill>
            <a:prstDash val="solid"/>
          </a:ln>
        </p:spPr>
      </p:sp>
      <p:sp>
        <p:nvSpPr>
          <p:cNvPr id="95" name="Shape 93"/>
          <p:cNvSpPr/>
          <p:nvPr/>
        </p:nvSpPr>
        <p:spPr>
          <a:xfrm>
            <a:off x="4587691" y="4709160"/>
            <a:ext cx="74981" cy="74981"/>
          </a:xfrm>
          <a:prstGeom prst="rect">
            <a:avLst/>
          </a:prstGeom>
          <a:solidFill>
            <a:srgbClr val="2E2E2E"/>
          </a:solidFill>
          <a:ln w="9525">
            <a:solidFill>
              <a:srgbClr val="2E2E2E"/>
            </a:solidFill>
            <a:prstDash val="solid"/>
          </a:ln>
        </p:spPr>
      </p:sp>
      <p:sp>
        <p:nvSpPr>
          <p:cNvPr id="96" name="Shape 94"/>
          <p:cNvSpPr/>
          <p:nvPr/>
        </p:nvSpPr>
        <p:spPr>
          <a:xfrm>
            <a:off x="4676168" y="4709160"/>
            <a:ext cx="74981" cy="74981"/>
          </a:xfrm>
          <a:prstGeom prst="rect">
            <a:avLst/>
          </a:prstGeom>
          <a:solidFill>
            <a:srgbClr val="2E2E2E"/>
          </a:solidFill>
          <a:ln w="9525">
            <a:solidFill>
              <a:srgbClr val="2E2E2E"/>
            </a:solidFill>
            <a:prstDash val="solid"/>
          </a:ln>
        </p:spPr>
      </p:sp>
      <p:sp>
        <p:nvSpPr>
          <p:cNvPr id="97" name="Shape 95"/>
          <p:cNvSpPr/>
          <p:nvPr/>
        </p:nvSpPr>
        <p:spPr>
          <a:xfrm>
            <a:off x="4764646" y="4709160"/>
            <a:ext cx="74981" cy="74981"/>
          </a:xfrm>
          <a:prstGeom prst="rect">
            <a:avLst/>
          </a:prstGeom>
          <a:solidFill>
            <a:srgbClr val="2E2E2E"/>
          </a:solidFill>
          <a:ln w="9525">
            <a:solidFill>
              <a:srgbClr val="2E2E2E"/>
            </a:solidFill>
            <a:prstDash val="solid"/>
          </a:ln>
        </p:spPr>
      </p:sp>
      <p:sp>
        <p:nvSpPr>
          <p:cNvPr id="98" name="Shape 96"/>
          <p:cNvSpPr/>
          <p:nvPr/>
        </p:nvSpPr>
        <p:spPr>
          <a:xfrm>
            <a:off x="4853123" y="4709160"/>
            <a:ext cx="74981" cy="74981"/>
          </a:xfrm>
          <a:prstGeom prst="rect">
            <a:avLst/>
          </a:prstGeom>
          <a:solidFill>
            <a:srgbClr val="FFFFFF"/>
          </a:solidFill>
          <a:ln w="9525">
            <a:solidFill>
              <a:srgbClr val="B8B2A7"/>
            </a:solidFill>
            <a:prstDash val="solid"/>
          </a:ln>
        </p:spPr>
      </p:sp>
      <p:sp>
        <p:nvSpPr>
          <p:cNvPr id="99" name="Shape 97"/>
          <p:cNvSpPr/>
          <p:nvPr/>
        </p:nvSpPr>
        <p:spPr>
          <a:xfrm>
            <a:off x="4941600" y="4709160"/>
            <a:ext cx="74981" cy="74981"/>
          </a:xfrm>
          <a:prstGeom prst="rect">
            <a:avLst/>
          </a:prstGeom>
          <a:solidFill>
            <a:srgbClr val="FFFFFF"/>
          </a:solidFill>
          <a:ln w="9525">
            <a:solidFill>
              <a:srgbClr val="B8B2A7"/>
            </a:solidFill>
            <a:prstDash val="solid"/>
          </a:ln>
        </p:spPr>
      </p:sp>
      <p:sp>
        <p:nvSpPr>
          <p:cNvPr id="100" name="Shape 98"/>
          <p:cNvSpPr/>
          <p:nvPr/>
        </p:nvSpPr>
        <p:spPr>
          <a:xfrm>
            <a:off x="5030078" y="4709160"/>
            <a:ext cx="74981" cy="74981"/>
          </a:xfrm>
          <a:prstGeom prst="rect">
            <a:avLst/>
          </a:prstGeom>
          <a:solidFill>
            <a:srgbClr val="2E2E2E"/>
          </a:solidFill>
          <a:ln w="9525">
            <a:solidFill>
              <a:srgbClr val="2E2E2E"/>
            </a:solidFill>
            <a:prstDash val="solid"/>
          </a:ln>
        </p:spPr>
      </p:sp>
      <p:sp>
        <p:nvSpPr>
          <p:cNvPr id="101" name="Shape 99"/>
          <p:cNvSpPr/>
          <p:nvPr/>
        </p:nvSpPr>
        <p:spPr>
          <a:xfrm>
            <a:off x="5118555" y="4709160"/>
            <a:ext cx="74981" cy="74981"/>
          </a:xfrm>
          <a:prstGeom prst="rect">
            <a:avLst/>
          </a:prstGeom>
          <a:solidFill>
            <a:srgbClr val="FFFFFF"/>
          </a:solidFill>
          <a:ln w="9525">
            <a:solidFill>
              <a:srgbClr val="B8B2A7"/>
            </a:solidFill>
            <a:prstDash val="solid"/>
          </a:ln>
        </p:spPr>
      </p:sp>
      <p:sp>
        <p:nvSpPr>
          <p:cNvPr id="102" name="Shape 100"/>
          <p:cNvSpPr/>
          <p:nvPr/>
        </p:nvSpPr>
        <p:spPr>
          <a:xfrm>
            <a:off x="5207033" y="4709160"/>
            <a:ext cx="74981" cy="74981"/>
          </a:xfrm>
          <a:prstGeom prst="rect">
            <a:avLst/>
          </a:prstGeom>
          <a:solidFill>
            <a:srgbClr val="2E2E2E"/>
          </a:solidFill>
          <a:ln w="9525">
            <a:solidFill>
              <a:srgbClr val="2E2E2E"/>
            </a:solidFill>
            <a:prstDash val="solid"/>
          </a:ln>
        </p:spPr>
      </p:sp>
      <p:sp>
        <p:nvSpPr>
          <p:cNvPr id="103" name="Shape 101"/>
          <p:cNvSpPr/>
          <p:nvPr/>
        </p:nvSpPr>
        <p:spPr>
          <a:xfrm>
            <a:off x="5295510" y="4709160"/>
            <a:ext cx="74981" cy="74981"/>
          </a:xfrm>
          <a:prstGeom prst="rect">
            <a:avLst/>
          </a:prstGeom>
          <a:solidFill>
            <a:srgbClr val="2E2E2E"/>
          </a:solidFill>
          <a:ln w="9525">
            <a:solidFill>
              <a:srgbClr val="2E2E2E"/>
            </a:solidFill>
            <a:prstDash val="solid"/>
          </a:ln>
        </p:spPr>
      </p:sp>
      <p:sp>
        <p:nvSpPr>
          <p:cNvPr id="104" name="Shape 102"/>
          <p:cNvSpPr/>
          <p:nvPr/>
        </p:nvSpPr>
        <p:spPr>
          <a:xfrm>
            <a:off x="5383987" y="4709160"/>
            <a:ext cx="74981" cy="74981"/>
          </a:xfrm>
          <a:prstGeom prst="rect">
            <a:avLst/>
          </a:prstGeom>
          <a:solidFill>
            <a:srgbClr val="FFFFFF"/>
          </a:solidFill>
          <a:ln w="9525">
            <a:solidFill>
              <a:srgbClr val="B8B2A7"/>
            </a:solidFill>
            <a:prstDash val="solid"/>
          </a:ln>
        </p:spPr>
      </p:sp>
      <p:sp>
        <p:nvSpPr>
          <p:cNvPr id="105" name="Shape 103"/>
          <p:cNvSpPr/>
          <p:nvPr/>
        </p:nvSpPr>
        <p:spPr>
          <a:xfrm>
            <a:off x="5472465" y="4709160"/>
            <a:ext cx="74981" cy="74981"/>
          </a:xfrm>
          <a:prstGeom prst="rect">
            <a:avLst/>
          </a:prstGeom>
          <a:solidFill>
            <a:srgbClr val="2E2E2E"/>
          </a:solidFill>
          <a:ln w="9525">
            <a:solidFill>
              <a:srgbClr val="2E2E2E"/>
            </a:solidFill>
            <a:prstDash val="solid"/>
          </a:ln>
        </p:spPr>
      </p:sp>
      <p:sp>
        <p:nvSpPr>
          <p:cNvPr id="106" name="Shape 104"/>
          <p:cNvSpPr/>
          <p:nvPr/>
        </p:nvSpPr>
        <p:spPr>
          <a:xfrm>
            <a:off x="5606662" y="4709160"/>
            <a:ext cx="74981" cy="74981"/>
          </a:xfrm>
          <a:prstGeom prst="rect">
            <a:avLst/>
          </a:prstGeom>
          <a:solidFill>
            <a:srgbClr val="FFFFFF"/>
          </a:solidFill>
          <a:ln w="9525">
            <a:solidFill>
              <a:srgbClr val="B8B2A7"/>
            </a:solidFill>
            <a:prstDash val="solid"/>
          </a:ln>
        </p:spPr>
      </p:sp>
      <p:sp>
        <p:nvSpPr>
          <p:cNvPr id="107" name="Shape 105"/>
          <p:cNvSpPr/>
          <p:nvPr/>
        </p:nvSpPr>
        <p:spPr>
          <a:xfrm>
            <a:off x="5695139" y="4709160"/>
            <a:ext cx="74981" cy="74981"/>
          </a:xfrm>
          <a:prstGeom prst="rect">
            <a:avLst/>
          </a:prstGeom>
          <a:solidFill>
            <a:srgbClr val="2E2E2E"/>
          </a:solidFill>
          <a:ln w="9525">
            <a:solidFill>
              <a:srgbClr val="2E2E2E"/>
            </a:solidFill>
            <a:prstDash val="solid"/>
          </a:ln>
        </p:spPr>
      </p:sp>
      <p:sp>
        <p:nvSpPr>
          <p:cNvPr id="108" name="Shape 106"/>
          <p:cNvSpPr/>
          <p:nvPr/>
        </p:nvSpPr>
        <p:spPr>
          <a:xfrm>
            <a:off x="5783617" y="4709160"/>
            <a:ext cx="74981" cy="74981"/>
          </a:xfrm>
          <a:prstGeom prst="rect">
            <a:avLst/>
          </a:prstGeom>
          <a:solidFill>
            <a:srgbClr val="FFFFFF"/>
          </a:solidFill>
          <a:ln w="9525">
            <a:solidFill>
              <a:srgbClr val="B8B2A7"/>
            </a:solidFill>
            <a:prstDash val="solid"/>
          </a:ln>
        </p:spPr>
      </p:sp>
      <p:sp>
        <p:nvSpPr>
          <p:cNvPr id="109" name="Shape 107"/>
          <p:cNvSpPr/>
          <p:nvPr/>
        </p:nvSpPr>
        <p:spPr>
          <a:xfrm>
            <a:off x="5872094" y="4709160"/>
            <a:ext cx="74981" cy="74981"/>
          </a:xfrm>
          <a:prstGeom prst="rect">
            <a:avLst/>
          </a:prstGeom>
          <a:solidFill>
            <a:srgbClr val="2E2E2E"/>
          </a:solidFill>
          <a:ln w="9525">
            <a:solidFill>
              <a:srgbClr val="2E2E2E"/>
            </a:solidFill>
            <a:prstDash val="solid"/>
          </a:ln>
        </p:spPr>
      </p:sp>
      <p:sp>
        <p:nvSpPr>
          <p:cNvPr id="110" name="Shape 108"/>
          <p:cNvSpPr/>
          <p:nvPr/>
        </p:nvSpPr>
        <p:spPr>
          <a:xfrm>
            <a:off x="5960571" y="4709160"/>
            <a:ext cx="74981" cy="74981"/>
          </a:xfrm>
          <a:prstGeom prst="rect">
            <a:avLst/>
          </a:prstGeom>
          <a:solidFill>
            <a:srgbClr val="2E2E2E"/>
          </a:solidFill>
          <a:ln w="9525">
            <a:solidFill>
              <a:srgbClr val="2E2E2E"/>
            </a:solidFill>
            <a:prstDash val="solid"/>
          </a:ln>
        </p:spPr>
      </p:sp>
      <p:sp>
        <p:nvSpPr>
          <p:cNvPr id="111" name="Shape 109"/>
          <p:cNvSpPr/>
          <p:nvPr/>
        </p:nvSpPr>
        <p:spPr>
          <a:xfrm>
            <a:off x="6049049" y="4709160"/>
            <a:ext cx="74981" cy="74981"/>
          </a:xfrm>
          <a:prstGeom prst="rect">
            <a:avLst/>
          </a:prstGeom>
          <a:solidFill>
            <a:srgbClr val="FFFFFF"/>
          </a:solidFill>
          <a:ln w="9525">
            <a:solidFill>
              <a:srgbClr val="B8B2A7"/>
            </a:solidFill>
            <a:prstDash val="solid"/>
          </a:ln>
        </p:spPr>
      </p:sp>
      <p:sp>
        <p:nvSpPr>
          <p:cNvPr id="112" name="Shape 110"/>
          <p:cNvSpPr/>
          <p:nvPr/>
        </p:nvSpPr>
        <p:spPr>
          <a:xfrm>
            <a:off x="6137526" y="4709160"/>
            <a:ext cx="74981" cy="74981"/>
          </a:xfrm>
          <a:prstGeom prst="rect">
            <a:avLst/>
          </a:prstGeom>
          <a:solidFill>
            <a:srgbClr val="FFFFFF"/>
          </a:solidFill>
          <a:ln w="9525">
            <a:solidFill>
              <a:srgbClr val="B8B2A7"/>
            </a:solidFill>
            <a:prstDash val="solid"/>
          </a:ln>
        </p:spPr>
      </p:sp>
      <p:sp>
        <p:nvSpPr>
          <p:cNvPr id="113" name="Shape 111"/>
          <p:cNvSpPr/>
          <p:nvPr/>
        </p:nvSpPr>
        <p:spPr>
          <a:xfrm>
            <a:off x="6226003" y="4709160"/>
            <a:ext cx="74981" cy="74981"/>
          </a:xfrm>
          <a:prstGeom prst="rect">
            <a:avLst/>
          </a:prstGeom>
          <a:solidFill>
            <a:srgbClr val="FFFFFF"/>
          </a:solidFill>
          <a:ln w="9525">
            <a:solidFill>
              <a:srgbClr val="B8B2A7"/>
            </a:solidFill>
            <a:prstDash val="solid"/>
          </a:ln>
        </p:spPr>
      </p:sp>
      <p:sp>
        <p:nvSpPr>
          <p:cNvPr id="114" name="Shape 112"/>
          <p:cNvSpPr/>
          <p:nvPr/>
        </p:nvSpPr>
        <p:spPr>
          <a:xfrm>
            <a:off x="6314481" y="4709160"/>
            <a:ext cx="74981" cy="74981"/>
          </a:xfrm>
          <a:prstGeom prst="rect">
            <a:avLst/>
          </a:prstGeom>
          <a:solidFill>
            <a:srgbClr val="FFFFFF"/>
          </a:solidFill>
          <a:ln w="9525">
            <a:solidFill>
              <a:srgbClr val="B8B2A7"/>
            </a:solidFill>
            <a:prstDash val="solid"/>
          </a:ln>
        </p:spPr>
      </p:sp>
      <p:sp>
        <p:nvSpPr>
          <p:cNvPr id="115" name="Shape 113"/>
          <p:cNvSpPr/>
          <p:nvPr/>
        </p:nvSpPr>
        <p:spPr>
          <a:xfrm>
            <a:off x="6402958" y="4709160"/>
            <a:ext cx="74981" cy="74981"/>
          </a:xfrm>
          <a:prstGeom prst="rect">
            <a:avLst/>
          </a:prstGeom>
          <a:solidFill>
            <a:srgbClr val="FFFFFF"/>
          </a:solidFill>
          <a:ln w="9525">
            <a:solidFill>
              <a:srgbClr val="B8B2A7"/>
            </a:solidFill>
            <a:prstDash val="solid"/>
          </a:ln>
        </p:spPr>
      </p:sp>
      <p:sp>
        <p:nvSpPr>
          <p:cNvPr id="116" name="Shape 114"/>
          <p:cNvSpPr/>
          <p:nvPr/>
        </p:nvSpPr>
        <p:spPr>
          <a:xfrm>
            <a:off x="6491435" y="4709160"/>
            <a:ext cx="74981" cy="74981"/>
          </a:xfrm>
          <a:prstGeom prst="rect">
            <a:avLst/>
          </a:prstGeom>
          <a:solidFill>
            <a:srgbClr val="2E2E2E"/>
          </a:solidFill>
          <a:ln w="9525">
            <a:solidFill>
              <a:srgbClr val="2E2E2E"/>
            </a:solidFill>
            <a:prstDash val="solid"/>
          </a:ln>
        </p:spPr>
      </p:sp>
      <p:sp>
        <p:nvSpPr>
          <p:cNvPr id="117" name="Shape 115"/>
          <p:cNvSpPr/>
          <p:nvPr/>
        </p:nvSpPr>
        <p:spPr>
          <a:xfrm>
            <a:off x="6579913" y="4709160"/>
            <a:ext cx="74981" cy="74981"/>
          </a:xfrm>
          <a:prstGeom prst="rect">
            <a:avLst/>
          </a:prstGeom>
          <a:solidFill>
            <a:srgbClr val="2E2E2E"/>
          </a:solidFill>
          <a:ln w="9525">
            <a:solidFill>
              <a:srgbClr val="2E2E2E"/>
            </a:solidFill>
            <a:prstDash val="solid"/>
          </a:ln>
        </p:spPr>
      </p:sp>
      <p:sp>
        <p:nvSpPr>
          <p:cNvPr id="118" name="Shape 116"/>
          <p:cNvSpPr/>
          <p:nvPr/>
        </p:nvSpPr>
        <p:spPr>
          <a:xfrm>
            <a:off x="6668390" y="4709160"/>
            <a:ext cx="74981" cy="74981"/>
          </a:xfrm>
          <a:prstGeom prst="rect">
            <a:avLst/>
          </a:prstGeom>
          <a:solidFill>
            <a:srgbClr val="2E2E2E"/>
          </a:solidFill>
          <a:ln w="9525">
            <a:solidFill>
              <a:srgbClr val="2E2E2E"/>
            </a:solidFill>
            <a:prstDash val="solid"/>
          </a:ln>
        </p:spPr>
      </p:sp>
      <p:sp>
        <p:nvSpPr>
          <p:cNvPr id="119" name="Shape 117"/>
          <p:cNvSpPr/>
          <p:nvPr/>
        </p:nvSpPr>
        <p:spPr>
          <a:xfrm>
            <a:off x="6802587" y="4709160"/>
            <a:ext cx="74981" cy="74981"/>
          </a:xfrm>
          <a:prstGeom prst="rect">
            <a:avLst/>
          </a:prstGeom>
          <a:solidFill>
            <a:srgbClr val="2E2E2E"/>
          </a:solidFill>
          <a:ln w="9525">
            <a:solidFill>
              <a:srgbClr val="2E2E2E"/>
            </a:solidFill>
            <a:prstDash val="solid"/>
          </a:ln>
        </p:spPr>
      </p:sp>
      <p:sp>
        <p:nvSpPr>
          <p:cNvPr id="120" name="Shape 118"/>
          <p:cNvSpPr/>
          <p:nvPr/>
        </p:nvSpPr>
        <p:spPr>
          <a:xfrm>
            <a:off x="6891065" y="4709160"/>
            <a:ext cx="74981" cy="74981"/>
          </a:xfrm>
          <a:prstGeom prst="rect">
            <a:avLst/>
          </a:prstGeom>
          <a:solidFill>
            <a:srgbClr val="FFFFFF"/>
          </a:solidFill>
          <a:ln w="9525">
            <a:solidFill>
              <a:srgbClr val="B8B2A7"/>
            </a:solidFill>
            <a:prstDash val="solid"/>
          </a:ln>
        </p:spPr>
      </p:sp>
      <p:sp>
        <p:nvSpPr>
          <p:cNvPr id="121" name="Shape 119"/>
          <p:cNvSpPr/>
          <p:nvPr/>
        </p:nvSpPr>
        <p:spPr>
          <a:xfrm>
            <a:off x="6979542" y="4709160"/>
            <a:ext cx="74981" cy="74981"/>
          </a:xfrm>
          <a:prstGeom prst="rect">
            <a:avLst/>
          </a:prstGeom>
          <a:solidFill>
            <a:srgbClr val="FFFFFF"/>
          </a:solidFill>
          <a:ln w="9525">
            <a:solidFill>
              <a:srgbClr val="B8B2A7"/>
            </a:solidFill>
            <a:prstDash val="solid"/>
          </a:ln>
        </p:spPr>
      </p:sp>
      <p:sp>
        <p:nvSpPr>
          <p:cNvPr id="122" name="Shape 120"/>
          <p:cNvSpPr/>
          <p:nvPr/>
        </p:nvSpPr>
        <p:spPr>
          <a:xfrm>
            <a:off x="7068019" y="4709160"/>
            <a:ext cx="74981" cy="74981"/>
          </a:xfrm>
          <a:prstGeom prst="rect">
            <a:avLst/>
          </a:prstGeom>
          <a:solidFill>
            <a:srgbClr val="FFFFFF"/>
          </a:solidFill>
          <a:ln w="9525">
            <a:solidFill>
              <a:srgbClr val="B8B2A7"/>
            </a:solidFill>
            <a:prstDash val="solid"/>
          </a:ln>
        </p:spPr>
      </p:sp>
      <p:sp>
        <p:nvSpPr>
          <p:cNvPr id="123" name="Shape 121"/>
          <p:cNvSpPr/>
          <p:nvPr/>
        </p:nvSpPr>
        <p:spPr>
          <a:xfrm>
            <a:off x="7156497" y="4709160"/>
            <a:ext cx="74981" cy="74981"/>
          </a:xfrm>
          <a:prstGeom prst="rect">
            <a:avLst/>
          </a:prstGeom>
          <a:solidFill>
            <a:srgbClr val="2E2E2E"/>
          </a:solidFill>
          <a:ln w="9525">
            <a:solidFill>
              <a:srgbClr val="2E2E2E"/>
            </a:solidFill>
            <a:prstDash val="solid"/>
          </a:ln>
        </p:spPr>
      </p:sp>
      <p:sp>
        <p:nvSpPr>
          <p:cNvPr id="124" name="Shape 122"/>
          <p:cNvSpPr/>
          <p:nvPr/>
        </p:nvSpPr>
        <p:spPr>
          <a:xfrm>
            <a:off x="7244974" y="4709160"/>
            <a:ext cx="74981" cy="74981"/>
          </a:xfrm>
          <a:prstGeom prst="rect">
            <a:avLst/>
          </a:prstGeom>
          <a:solidFill>
            <a:srgbClr val="FFFFFF"/>
          </a:solidFill>
          <a:ln w="9525">
            <a:solidFill>
              <a:srgbClr val="B8B2A7"/>
            </a:solidFill>
            <a:prstDash val="solid"/>
          </a:ln>
        </p:spPr>
      </p:sp>
      <p:sp>
        <p:nvSpPr>
          <p:cNvPr id="125" name="Shape 123"/>
          <p:cNvSpPr/>
          <p:nvPr/>
        </p:nvSpPr>
        <p:spPr>
          <a:xfrm>
            <a:off x="7333451" y="4709160"/>
            <a:ext cx="74981" cy="74981"/>
          </a:xfrm>
          <a:prstGeom prst="rect">
            <a:avLst/>
          </a:prstGeom>
          <a:solidFill>
            <a:srgbClr val="FFFFFF"/>
          </a:solidFill>
          <a:ln w="9525">
            <a:solidFill>
              <a:srgbClr val="B8B2A7"/>
            </a:solidFill>
            <a:prstDash val="solid"/>
          </a:ln>
        </p:spPr>
      </p:sp>
      <p:sp>
        <p:nvSpPr>
          <p:cNvPr id="126" name="Shape 124"/>
          <p:cNvSpPr/>
          <p:nvPr/>
        </p:nvSpPr>
        <p:spPr>
          <a:xfrm>
            <a:off x="7421929" y="4709160"/>
            <a:ext cx="74981" cy="74981"/>
          </a:xfrm>
          <a:prstGeom prst="rect">
            <a:avLst/>
          </a:prstGeom>
          <a:solidFill>
            <a:srgbClr val="FFFFFF"/>
          </a:solidFill>
          <a:ln w="9525">
            <a:solidFill>
              <a:srgbClr val="B8B2A7"/>
            </a:solidFill>
            <a:prstDash val="solid"/>
          </a:ln>
        </p:spPr>
      </p:sp>
      <p:sp>
        <p:nvSpPr>
          <p:cNvPr id="127" name="Shape 125"/>
          <p:cNvSpPr/>
          <p:nvPr/>
        </p:nvSpPr>
        <p:spPr>
          <a:xfrm>
            <a:off x="7510406" y="4709160"/>
            <a:ext cx="74981" cy="74981"/>
          </a:xfrm>
          <a:prstGeom prst="rect">
            <a:avLst/>
          </a:prstGeom>
          <a:solidFill>
            <a:srgbClr val="2E2E2E"/>
          </a:solidFill>
          <a:ln w="9525">
            <a:solidFill>
              <a:srgbClr val="2E2E2E"/>
            </a:solidFill>
            <a:prstDash val="solid"/>
          </a:ln>
        </p:spPr>
      </p:sp>
      <p:sp>
        <p:nvSpPr>
          <p:cNvPr id="128" name="Shape 126"/>
          <p:cNvSpPr/>
          <p:nvPr/>
        </p:nvSpPr>
        <p:spPr>
          <a:xfrm>
            <a:off x="7598883" y="4709160"/>
            <a:ext cx="74981" cy="74981"/>
          </a:xfrm>
          <a:prstGeom prst="rect">
            <a:avLst/>
          </a:prstGeom>
          <a:solidFill>
            <a:srgbClr val="2E2E2E"/>
          </a:solidFill>
          <a:ln w="9525">
            <a:solidFill>
              <a:srgbClr val="2E2E2E"/>
            </a:solidFill>
            <a:prstDash val="solid"/>
          </a:ln>
        </p:spPr>
      </p:sp>
      <p:sp>
        <p:nvSpPr>
          <p:cNvPr id="129" name="Shape 127"/>
          <p:cNvSpPr/>
          <p:nvPr/>
        </p:nvSpPr>
        <p:spPr>
          <a:xfrm>
            <a:off x="7687361" y="4709160"/>
            <a:ext cx="74981" cy="74981"/>
          </a:xfrm>
          <a:prstGeom prst="rect">
            <a:avLst/>
          </a:prstGeom>
          <a:solidFill>
            <a:srgbClr val="2E2E2E"/>
          </a:solidFill>
          <a:ln w="9525">
            <a:solidFill>
              <a:srgbClr val="2E2E2E"/>
            </a:solidFill>
            <a:prstDash val="solid"/>
          </a:ln>
        </p:spPr>
      </p:sp>
      <p:sp>
        <p:nvSpPr>
          <p:cNvPr id="130" name="Shape 128"/>
          <p:cNvSpPr/>
          <p:nvPr/>
        </p:nvSpPr>
        <p:spPr>
          <a:xfrm>
            <a:off x="7775838" y="4709160"/>
            <a:ext cx="74981" cy="74981"/>
          </a:xfrm>
          <a:prstGeom prst="rect">
            <a:avLst/>
          </a:prstGeom>
          <a:solidFill>
            <a:srgbClr val="FFFFFF"/>
          </a:solidFill>
          <a:ln w="9525">
            <a:solidFill>
              <a:srgbClr val="B8B2A7"/>
            </a:solidFill>
            <a:prstDash val="solid"/>
          </a:ln>
        </p:spPr>
      </p:sp>
      <p:sp>
        <p:nvSpPr>
          <p:cNvPr id="131" name="Shape 129"/>
          <p:cNvSpPr/>
          <p:nvPr/>
        </p:nvSpPr>
        <p:spPr>
          <a:xfrm>
            <a:off x="7864315" y="4709160"/>
            <a:ext cx="74981" cy="74981"/>
          </a:xfrm>
          <a:prstGeom prst="rect">
            <a:avLst/>
          </a:prstGeom>
          <a:solidFill>
            <a:srgbClr val="2E2E2E"/>
          </a:solidFill>
          <a:ln w="9525">
            <a:solidFill>
              <a:srgbClr val="2E2E2E"/>
            </a:solidFill>
            <a:prstDash val="solid"/>
          </a:ln>
        </p:spPr>
      </p:sp>
      <p:sp>
        <p:nvSpPr>
          <p:cNvPr id="132" name="Shape 130"/>
          <p:cNvSpPr/>
          <p:nvPr/>
        </p:nvSpPr>
        <p:spPr>
          <a:xfrm>
            <a:off x="7998513" y="4709160"/>
            <a:ext cx="74981" cy="74981"/>
          </a:xfrm>
          <a:prstGeom prst="rect">
            <a:avLst/>
          </a:prstGeom>
          <a:solidFill>
            <a:srgbClr val="2E2E2E"/>
          </a:solidFill>
          <a:ln w="9525">
            <a:solidFill>
              <a:srgbClr val="2E2E2E"/>
            </a:solidFill>
            <a:prstDash val="solid"/>
          </a:ln>
        </p:spPr>
      </p:sp>
      <p:sp>
        <p:nvSpPr>
          <p:cNvPr id="133" name="Shape 131"/>
          <p:cNvSpPr/>
          <p:nvPr/>
        </p:nvSpPr>
        <p:spPr>
          <a:xfrm>
            <a:off x="8086990" y="4709160"/>
            <a:ext cx="74981" cy="74981"/>
          </a:xfrm>
          <a:prstGeom prst="rect">
            <a:avLst/>
          </a:prstGeom>
          <a:solidFill>
            <a:srgbClr val="2E2E2E"/>
          </a:solidFill>
          <a:ln w="9525">
            <a:solidFill>
              <a:srgbClr val="2E2E2E"/>
            </a:solidFill>
            <a:prstDash val="solid"/>
          </a:ln>
        </p:spPr>
      </p:sp>
      <p:sp>
        <p:nvSpPr>
          <p:cNvPr id="134" name="Shape 132"/>
          <p:cNvSpPr/>
          <p:nvPr/>
        </p:nvSpPr>
        <p:spPr>
          <a:xfrm>
            <a:off x="8175468" y="4709160"/>
            <a:ext cx="74981" cy="74981"/>
          </a:xfrm>
          <a:prstGeom prst="rect">
            <a:avLst/>
          </a:prstGeom>
          <a:solidFill>
            <a:srgbClr val="2E2E2E"/>
          </a:solidFill>
          <a:ln w="9525">
            <a:solidFill>
              <a:srgbClr val="2E2E2E"/>
            </a:solidFill>
            <a:prstDash val="solid"/>
          </a:ln>
        </p:spPr>
      </p:sp>
      <p:sp>
        <p:nvSpPr>
          <p:cNvPr id="135" name="Shape 133"/>
          <p:cNvSpPr/>
          <p:nvPr/>
        </p:nvSpPr>
        <p:spPr>
          <a:xfrm>
            <a:off x="8263945" y="4709160"/>
            <a:ext cx="74981" cy="74981"/>
          </a:xfrm>
          <a:prstGeom prst="rect">
            <a:avLst/>
          </a:prstGeom>
          <a:solidFill>
            <a:srgbClr val="2E2E2E"/>
          </a:solidFill>
          <a:ln w="9525">
            <a:solidFill>
              <a:srgbClr val="2E2E2E"/>
            </a:solidFill>
            <a:prstDash val="solid"/>
          </a:ln>
        </p:spPr>
      </p:sp>
      <p:sp>
        <p:nvSpPr>
          <p:cNvPr id="136" name="Shape 134"/>
          <p:cNvSpPr/>
          <p:nvPr/>
        </p:nvSpPr>
        <p:spPr>
          <a:xfrm>
            <a:off x="8352422" y="4709160"/>
            <a:ext cx="74981" cy="74981"/>
          </a:xfrm>
          <a:prstGeom prst="rect">
            <a:avLst/>
          </a:prstGeom>
          <a:solidFill>
            <a:srgbClr val="2E2E2E"/>
          </a:solidFill>
          <a:ln w="9525">
            <a:solidFill>
              <a:srgbClr val="2E2E2E"/>
            </a:solidFill>
            <a:prstDash val="solid"/>
          </a:ln>
        </p:spPr>
      </p:sp>
      <p:sp>
        <p:nvSpPr>
          <p:cNvPr id="137" name="Shape 135"/>
          <p:cNvSpPr/>
          <p:nvPr/>
        </p:nvSpPr>
        <p:spPr>
          <a:xfrm>
            <a:off x="8440900" y="4709160"/>
            <a:ext cx="74981" cy="74981"/>
          </a:xfrm>
          <a:prstGeom prst="rect">
            <a:avLst/>
          </a:prstGeom>
          <a:solidFill>
            <a:srgbClr val="FFFFFF"/>
          </a:solidFill>
          <a:ln w="9525">
            <a:solidFill>
              <a:srgbClr val="B8B2A7"/>
            </a:solidFill>
            <a:prstDash val="solid"/>
          </a:ln>
        </p:spPr>
      </p:sp>
      <p:sp>
        <p:nvSpPr>
          <p:cNvPr id="138" name="Shape 136"/>
          <p:cNvSpPr/>
          <p:nvPr/>
        </p:nvSpPr>
        <p:spPr>
          <a:xfrm>
            <a:off x="8529377" y="4709160"/>
            <a:ext cx="74981" cy="74981"/>
          </a:xfrm>
          <a:prstGeom prst="rect">
            <a:avLst/>
          </a:prstGeom>
          <a:solidFill>
            <a:srgbClr val="FFFFFF"/>
          </a:solidFill>
          <a:ln w="9525">
            <a:solidFill>
              <a:srgbClr val="B8B2A7"/>
            </a:solidFill>
            <a:prstDash val="solid"/>
          </a:ln>
        </p:spPr>
      </p:sp>
      <p:sp>
        <p:nvSpPr>
          <p:cNvPr id="139" name="Shape 137"/>
          <p:cNvSpPr/>
          <p:nvPr/>
        </p:nvSpPr>
        <p:spPr>
          <a:xfrm>
            <a:off x="8617854" y="4709160"/>
            <a:ext cx="74981" cy="74981"/>
          </a:xfrm>
          <a:prstGeom prst="rect">
            <a:avLst/>
          </a:prstGeom>
          <a:solidFill>
            <a:srgbClr val="2E2E2E"/>
          </a:solidFill>
          <a:ln w="9525">
            <a:solidFill>
              <a:srgbClr val="2E2E2E"/>
            </a:solidFill>
            <a:prstDash val="solid"/>
          </a:ln>
        </p:spPr>
      </p:sp>
      <p:sp>
        <p:nvSpPr>
          <p:cNvPr id="140" name="Shape 138"/>
          <p:cNvSpPr/>
          <p:nvPr/>
        </p:nvSpPr>
        <p:spPr>
          <a:xfrm>
            <a:off x="8706332" y="4709160"/>
            <a:ext cx="74981" cy="74981"/>
          </a:xfrm>
          <a:prstGeom prst="rect">
            <a:avLst/>
          </a:prstGeom>
          <a:solidFill>
            <a:srgbClr val="FFFFFF"/>
          </a:solidFill>
          <a:ln w="9525">
            <a:solidFill>
              <a:srgbClr val="B8B2A7"/>
            </a:solidFill>
            <a:prstDash val="solid"/>
          </a:ln>
        </p:spPr>
      </p:sp>
      <p:sp>
        <p:nvSpPr>
          <p:cNvPr id="141" name="Shape 139"/>
          <p:cNvSpPr/>
          <p:nvPr/>
        </p:nvSpPr>
        <p:spPr>
          <a:xfrm>
            <a:off x="8794809" y="4709160"/>
            <a:ext cx="74981" cy="74981"/>
          </a:xfrm>
          <a:prstGeom prst="rect">
            <a:avLst/>
          </a:prstGeom>
          <a:solidFill>
            <a:srgbClr val="2E2E2E"/>
          </a:solidFill>
          <a:ln w="9525">
            <a:solidFill>
              <a:srgbClr val="2E2E2E"/>
            </a:solidFill>
            <a:prstDash val="solid"/>
          </a:ln>
        </p:spPr>
      </p:sp>
      <p:sp>
        <p:nvSpPr>
          <p:cNvPr id="142" name="Shape 140"/>
          <p:cNvSpPr/>
          <p:nvPr/>
        </p:nvSpPr>
        <p:spPr>
          <a:xfrm>
            <a:off x="8883286" y="4709160"/>
            <a:ext cx="74981" cy="74981"/>
          </a:xfrm>
          <a:prstGeom prst="rect">
            <a:avLst/>
          </a:prstGeom>
          <a:solidFill>
            <a:srgbClr val="2E2E2E"/>
          </a:solidFill>
          <a:ln w="9525">
            <a:solidFill>
              <a:srgbClr val="2E2E2E"/>
            </a:solidFill>
            <a:prstDash val="solid"/>
          </a:ln>
        </p:spPr>
      </p:sp>
      <p:sp>
        <p:nvSpPr>
          <p:cNvPr id="143" name="Shape 141"/>
          <p:cNvSpPr/>
          <p:nvPr/>
        </p:nvSpPr>
        <p:spPr>
          <a:xfrm>
            <a:off x="8971764" y="4709160"/>
            <a:ext cx="74981" cy="74981"/>
          </a:xfrm>
          <a:prstGeom prst="rect">
            <a:avLst/>
          </a:prstGeom>
          <a:solidFill>
            <a:srgbClr val="FFFFFF"/>
          </a:solidFill>
          <a:ln w="9525">
            <a:solidFill>
              <a:srgbClr val="B8B2A7"/>
            </a:solidFill>
            <a:prstDash val="solid"/>
          </a:ln>
        </p:spPr>
      </p:sp>
      <p:sp>
        <p:nvSpPr>
          <p:cNvPr id="144" name="Shape 142"/>
          <p:cNvSpPr/>
          <p:nvPr/>
        </p:nvSpPr>
        <p:spPr>
          <a:xfrm>
            <a:off x="9060241" y="4709160"/>
            <a:ext cx="74981" cy="74981"/>
          </a:xfrm>
          <a:prstGeom prst="rect">
            <a:avLst/>
          </a:prstGeom>
          <a:solidFill>
            <a:srgbClr val="2E2E2E"/>
          </a:solidFill>
          <a:ln w="9525">
            <a:solidFill>
              <a:srgbClr val="2E2E2E"/>
            </a:solidFill>
            <a:prstDash val="solid"/>
          </a:ln>
        </p:spPr>
      </p:sp>
      <p:sp>
        <p:nvSpPr>
          <p:cNvPr id="145" name="Shape 143"/>
          <p:cNvSpPr/>
          <p:nvPr/>
        </p:nvSpPr>
        <p:spPr>
          <a:xfrm>
            <a:off x="9194438" y="4709160"/>
            <a:ext cx="74981" cy="74981"/>
          </a:xfrm>
          <a:prstGeom prst="rect">
            <a:avLst/>
          </a:prstGeom>
          <a:solidFill>
            <a:srgbClr val="FFFFFF"/>
          </a:solidFill>
          <a:ln w="9525">
            <a:solidFill>
              <a:srgbClr val="B8B2A7"/>
            </a:solidFill>
            <a:prstDash val="solid"/>
          </a:ln>
        </p:spPr>
      </p:sp>
      <p:sp>
        <p:nvSpPr>
          <p:cNvPr id="146" name="Shape 144"/>
          <p:cNvSpPr/>
          <p:nvPr/>
        </p:nvSpPr>
        <p:spPr>
          <a:xfrm>
            <a:off x="9282916" y="4709160"/>
            <a:ext cx="74981" cy="74981"/>
          </a:xfrm>
          <a:prstGeom prst="rect">
            <a:avLst/>
          </a:prstGeom>
          <a:solidFill>
            <a:srgbClr val="2E2E2E"/>
          </a:solidFill>
          <a:ln w="9525">
            <a:solidFill>
              <a:srgbClr val="2E2E2E"/>
            </a:solidFill>
            <a:prstDash val="solid"/>
          </a:ln>
        </p:spPr>
      </p:sp>
      <p:sp>
        <p:nvSpPr>
          <p:cNvPr id="147" name="Shape 145"/>
          <p:cNvSpPr/>
          <p:nvPr/>
        </p:nvSpPr>
        <p:spPr>
          <a:xfrm>
            <a:off x="9371393" y="4709160"/>
            <a:ext cx="74981" cy="74981"/>
          </a:xfrm>
          <a:prstGeom prst="rect">
            <a:avLst/>
          </a:prstGeom>
          <a:solidFill>
            <a:srgbClr val="FFFFFF"/>
          </a:solidFill>
          <a:ln w="9525">
            <a:solidFill>
              <a:srgbClr val="B8B2A7"/>
            </a:solidFill>
            <a:prstDash val="solid"/>
          </a:ln>
        </p:spPr>
      </p:sp>
      <p:sp>
        <p:nvSpPr>
          <p:cNvPr id="148" name="Shape 146"/>
          <p:cNvSpPr/>
          <p:nvPr/>
        </p:nvSpPr>
        <p:spPr>
          <a:xfrm>
            <a:off x="9459870" y="4709160"/>
            <a:ext cx="74981" cy="74981"/>
          </a:xfrm>
          <a:prstGeom prst="rect">
            <a:avLst/>
          </a:prstGeom>
          <a:solidFill>
            <a:srgbClr val="2E2E2E"/>
          </a:solidFill>
          <a:ln w="9525">
            <a:solidFill>
              <a:srgbClr val="2E2E2E"/>
            </a:solidFill>
            <a:prstDash val="solid"/>
          </a:ln>
        </p:spPr>
      </p:sp>
      <p:sp>
        <p:nvSpPr>
          <p:cNvPr id="149" name="Shape 147"/>
          <p:cNvSpPr/>
          <p:nvPr/>
        </p:nvSpPr>
        <p:spPr>
          <a:xfrm>
            <a:off x="9548348" y="4709160"/>
            <a:ext cx="74981" cy="74981"/>
          </a:xfrm>
          <a:prstGeom prst="rect">
            <a:avLst/>
          </a:prstGeom>
          <a:solidFill>
            <a:srgbClr val="2E2E2E"/>
          </a:solidFill>
          <a:ln w="9525">
            <a:solidFill>
              <a:srgbClr val="2E2E2E"/>
            </a:solidFill>
            <a:prstDash val="solid"/>
          </a:ln>
        </p:spPr>
      </p:sp>
      <p:sp>
        <p:nvSpPr>
          <p:cNvPr id="150" name="Shape 148"/>
          <p:cNvSpPr/>
          <p:nvPr/>
        </p:nvSpPr>
        <p:spPr>
          <a:xfrm>
            <a:off x="9636825" y="4709160"/>
            <a:ext cx="74981" cy="74981"/>
          </a:xfrm>
          <a:prstGeom prst="rect">
            <a:avLst/>
          </a:prstGeom>
          <a:solidFill>
            <a:srgbClr val="FFFFFF"/>
          </a:solidFill>
          <a:ln w="9525">
            <a:solidFill>
              <a:srgbClr val="B8B2A7"/>
            </a:solidFill>
            <a:prstDash val="solid"/>
          </a:ln>
        </p:spPr>
      </p:sp>
      <p:sp>
        <p:nvSpPr>
          <p:cNvPr id="151" name="Shape 149"/>
          <p:cNvSpPr/>
          <p:nvPr/>
        </p:nvSpPr>
        <p:spPr>
          <a:xfrm>
            <a:off x="9725302" y="4709160"/>
            <a:ext cx="74981" cy="74981"/>
          </a:xfrm>
          <a:prstGeom prst="rect">
            <a:avLst/>
          </a:prstGeom>
          <a:solidFill>
            <a:srgbClr val="FFFFFF"/>
          </a:solidFill>
          <a:ln w="9525">
            <a:solidFill>
              <a:srgbClr val="B8B2A7"/>
            </a:solidFill>
            <a:prstDash val="solid"/>
          </a:ln>
        </p:spPr>
      </p:sp>
      <p:sp>
        <p:nvSpPr>
          <p:cNvPr id="152" name="Shape 150"/>
          <p:cNvSpPr/>
          <p:nvPr/>
        </p:nvSpPr>
        <p:spPr>
          <a:xfrm>
            <a:off x="9813780" y="4709160"/>
            <a:ext cx="74981" cy="74981"/>
          </a:xfrm>
          <a:prstGeom prst="rect">
            <a:avLst/>
          </a:prstGeom>
          <a:solidFill>
            <a:srgbClr val="FFFFFF"/>
          </a:solidFill>
          <a:ln w="9525">
            <a:solidFill>
              <a:srgbClr val="B8B2A7"/>
            </a:solidFill>
            <a:prstDash val="solid"/>
          </a:ln>
        </p:spPr>
      </p:sp>
      <p:sp>
        <p:nvSpPr>
          <p:cNvPr id="153" name="Shape 151"/>
          <p:cNvSpPr/>
          <p:nvPr/>
        </p:nvSpPr>
        <p:spPr>
          <a:xfrm>
            <a:off x="9902257" y="4709160"/>
            <a:ext cx="74981" cy="74981"/>
          </a:xfrm>
          <a:prstGeom prst="rect">
            <a:avLst/>
          </a:prstGeom>
          <a:solidFill>
            <a:srgbClr val="FFFFFF"/>
          </a:solidFill>
          <a:ln w="9525">
            <a:solidFill>
              <a:srgbClr val="B8B2A7"/>
            </a:solidFill>
            <a:prstDash val="solid"/>
          </a:ln>
        </p:spPr>
      </p:sp>
      <p:sp>
        <p:nvSpPr>
          <p:cNvPr id="154" name="Shape 152"/>
          <p:cNvSpPr/>
          <p:nvPr/>
        </p:nvSpPr>
        <p:spPr>
          <a:xfrm>
            <a:off x="9990734" y="4709160"/>
            <a:ext cx="74981" cy="74981"/>
          </a:xfrm>
          <a:prstGeom prst="rect">
            <a:avLst/>
          </a:prstGeom>
          <a:solidFill>
            <a:srgbClr val="FFFFFF"/>
          </a:solidFill>
          <a:ln w="9525">
            <a:solidFill>
              <a:srgbClr val="B8B2A7"/>
            </a:solidFill>
            <a:prstDash val="solid"/>
          </a:ln>
        </p:spPr>
      </p:sp>
      <p:sp>
        <p:nvSpPr>
          <p:cNvPr id="155" name="Shape 153"/>
          <p:cNvSpPr/>
          <p:nvPr/>
        </p:nvSpPr>
        <p:spPr>
          <a:xfrm>
            <a:off x="10079212" y="4709160"/>
            <a:ext cx="74981" cy="74981"/>
          </a:xfrm>
          <a:prstGeom prst="rect">
            <a:avLst/>
          </a:prstGeom>
          <a:solidFill>
            <a:srgbClr val="2E2E2E"/>
          </a:solidFill>
          <a:ln w="9525">
            <a:solidFill>
              <a:srgbClr val="2E2E2E"/>
            </a:solidFill>
            <a:prstDash val="solid"/>
          </a:ln>
        </p:spPr>
      </p:sp>
      <p:sp>
        <p:nvSpPr>
          <p:cNvPr id="156" name="Shape 154"/>
          <p:cNvSpPr/>
          <p:nvPr/>
        </p:nvSpPr>
        <p:spPr>
          <a:xfrm>
            <a:off x="10167689" y="4709160"/>
            <a:ext cx="74981" cy="74981"/>
          </a:xfrm>
          <a:prstGeom prst="rect">
            <a:avLst/>
          </a:prstGeom>
          <a:solidFill>
            <a:srgbClr val="2E2E2E"/>
          </a:solidFill>
          <a:ln w="9525">
            <a:solidFill>
              <a:srgbClr val="2E2E2E"/>
            </a:solidFill>
            <a:prstDash val="solid"/>
          </a:ln>
        </p:spPr>
      </p:sp>
      <p:sp>
        <p:nvSpPr>
          <p:cNvPr id="157" name="Shape 155"/>
          <p:cNvSpPr/>
          <p:nvPr/>
        </p:nvSpPr>
        <p:spPr>
          <a:xfrm>
            <a:off x="10256166" y="4709160"/>
            <a:ext cx="74981" cy="74981"/>
          </a:xfrm>
          <a:prstGeom prst="rect">
            <a:avLst/>
          </a:prstGeom>
          <a:solidFill>
            <a:srgbClr val="2E2E2E"/>
          </a:solidFill>
          <a:ln w="9525">
            <a:solidFill>
              <a:srgbClr val="2E2E2E"/>
            </a:solidFill>
            <a:prstDash val="solid"/>
          </a:ln>
        </p:spPr>
      </p:sp>
      <p:sp>
        <p:nvSpPr>
          <p:cNvPr id="158" name="Shape 156"/>
          <p:cNvSpPr/>
          <p:nvPr/>
        </p:nvSpPr>
        <p:spPr>
          <a:xfrm>
            <a:off x="10390364" y="4709160"/>
            <a:ext cx="74981" cy="74981"/>
          </a:xfrm>
          <a:prstGeom prst="rect">
            <a:avLst/>
          </a:prstGeom>
          <a:solidFill>
            <a:srgbClr val="2E2E2E"/>
          </a:solidFill>
          <a:ln w="9525">
            <a:solidFill>
              <a:srgbClr val="2E2E2E"/>
            </a:solidFill>
            <a:prstDash val="solid"/>
          </a:ln>
        </p:spPr>
      </p:sp>
      <p:sp>
        <p:nvSpPr>
          <p:cNvPr id="159" name="Shape 157"/>
          <p:cNvSpPr/>
          <p:nvPr/>
        </p:nvSpPr>
        <p:spPr>
          <a:xfrm>
            <a:off x="10478841" y="4709160"/>
            <a:ext cx="74981" cy="74981"/>
          </a:xfrm>
          <a:prstGeom prst="rect">
            <a:avLst/>
          </a:prstGeom>
          <a:solidFill>
            <a:srgbClr val="FFFFFF"/>
          </a:solidFill>
          <a:ln w="9525">
            <a:solidFill>
              <a:srgbClr val="B8B2A7"/>
            </a:solidFill>
            <a:prstDash val="solid"/>
          </a:ln>
        </p:spPr>
      </p:sp>
      <p:sp>
        <p:nvSpPr>
          <p:cNvPr id="160" name="Shape 158"/>
          <p:cNvSpPr/>
          <p:nvPr/>
        </p:nvSpPr>
        <p:spPr>
          <a:xfrm>
            <a:off x="10567318" y="4709160"/>
            <a:ext cx="74981" cy="74981"/>
          </a:xfrm>
          <a:prstGeom prst="rect">
            <a:avLst/>
          </a:prstGeom>
          <a:solidFill>
            <a:srgbClr val="FFFFFF"/>
          </a:solidFill>
          <a:ln w="9525">
            <a:solidFill>
              <a:srgbClr val="B8B2A7"/>
            </a:solidFill>
            <a:prstDash val="solid"/>
          </a:ln>
        </p:spPr>
      </p:sp>
      <p:sp>
        <p:nvSpPr>
          <p:cNvPr id="161" name="Shape 159"/>
          <p:cNvSpPr/>
          <p:nvPr/>
        </p:nvSpPr>
        <p:spPr>
          <a:xfrm>
            <a:off x="10655796" y="4709160"/>
            <a:ext cx="74981" cy="74981"/>
          </a:xfrm>
          <a:prstGeom prst="rect">
            <a:avLst/>
          </a:prstGeom>
          <a:solidFill>
            <a:srgbClr val="FFFFFF"/>
          </a:solidFill>
          <a:ln w="9525">
            <a:solidFill>
              <a:srgbClr val="B8B2A7"/>
            </a:solidFill>
            <a:prstDash val="solid"/>
          </a:ln>
        </p:spPr>
      </p:sp>
      <p:sp>
        <p:nvSpPr>
          <p:cNvPr id="162" name="Shape 160"/>
          <p:cNvSpPr/>
          <p:nvPr/>
        </p:nvSpPr>
        <p:spPr>
          <a:xfrm>
            <a:off x="10744273" y="4709160"/>
            <a:ext cx="74981" cy="74981"/>
          </a:xfrm>
          <a:prstGeom prst="rect">
            <a:avLst/>
          </a:prstGeom>
          <a:solidFill>
            <a:srgbClr val="2E2E2E"/>
          </a:solidFill>
          <a:ln w="9525">
            <a:solidFill>
              <a:srgbClr val="2E2E2E"/>
            </a:solidFill>
            <a:prstDash val="solid"/>
          </a:ln>
        </p:spPr>
      </p:sp>
      <p:sp>
        <p:nvSpPr>
          <p:cNvPr id="163" name="Shape 161"/>
          <p:cNvSpPr/>
          <p:nvPr/>
        </p:nvSpPr>
        <p:spPr>
          <a:xfrm>
            <a:off x="10832750" y="4709160"/>
            <a:ext cx="74981" cy="74981"/>
          </a:xfrm>
          <a:prstGeom prst="rect">
            <a:avLst/>
          </a:prstGeom>
          <a:solidFill>
            <a:srgbClr val="FFFFFF"/>
          </a:solidFill>
          <a:ln w="9525">
            <a:solidFill>
              <a:srgbClr val="B8B2A7"/>
            </a:solidFill>
            <a:prstDash val="solid"/>
          </a:ln>
        </p:spPr>
      </p:sp>
      <p:sp>
        <p:nvSpPr>
          <p:cNvPr id="164" name="Shape 162"/>
          <p:cNvSpPr/>
          <p:nvPr/>
        </p:nvSpPr>
        <p:spPr>
          <a:xfrm>
            <a:off x="10921228" y="4709160"/>
            <a:ext cx="74981" cy="74981"/>
          </a:xfrm>
          <a:prstGeom prst="rect">
            <a:avLst/>
          </a:prstGeom>
          <a:solidFill>
            <a:srgbClr val="FFFFFF"/>
          </a:solidFill>
          <a:ln w="9525">
            <a:solidFill>
              <a:srgbClr val="B8B2A7"/>
            </a:solidFill>
            <a:prstDash val="solid"/>
          </a:ln>
        </p:spPr>
      </p:sp>
      <p:sp>
        <p:nvSpPr>
          <p:cNvPr id="165" name="Shape 163"/>
          <p:cNvSpPr/>
          <p:nvPr/>
        </p:nvSpPr>
        <p:spPr>
          <a:xfrm>
            <a:off x="11009705" y="4709160"/>
            <a:ext cx="74981" cy="74981"/>
          </a:xfrm>
          <a:prstGeom prst="rect">
            <a:avLst/>
          </a:prstGeom>
          <a:solidFill>
            <a:srgbClr val="FFFFFF"/>
          </a:solidFill>
          <a:ln w="9525">
            <a:solidFill>
              <a:srgbClr val="B8B2A7"/>
            </a:solidFill>
            <a:prstDash val="solid"/>
          </a:ln>
        </p:spPr>
      </p:sp>
      <p:sp>
        <p:nvSpPr>
          <p:cNvPr id="166" name="Shape 164"/>
          <p:cNvSpPr/>
          <p:nvPr/>
        </p:nvSpPr>
        <p:spPr>
          <a:xfrm>
            <a:off x="11098183" y="4709160"/>
            <a:ext cx="74981" cy="74981"/>
          </a:xfrm>
          <a:prstGeom prst="rect">
            <a:avLst/>
          </a:prstGeom>
          <a:solidFill>
            <a:srgbClr val="2E2E2E"/>
          </a:solidFill>
          <a:ln w="9525">
            <a:solidFill>
              <a:srgbClr val="2E2E2E"/>
            </a:solidFill>
            <a:prstDash val="solid"/>
          </a:ln>
        </p:spPr>
      </p:sp>
      <p:sp>
        <p:nvSpPr>
          <p:cNvPr id="167" name="Shape 165"/>
          <p:cNvSpPr/>
          <p:nvPr/>
        </p:nvSpPr>
        <p:spPr>
          <a:xfrm>
            <a:off x="11186660" y="4709160"/>
            <a:ext cx="74981" cy="74981"/>
          </a:xfrm>
          <a:prstGeom prst="rect">
            <a:avLst/>
          </a:prstGeom>
          <a:solidFill>
            <a:srgbClr val="2E2E2E"/>
          </a:solidFill>
          <a:ln w="9525">
            <a:solidFill>
              <a:srgbClr val="2E2E2E"/>
            </a:solidFill>
            <a:prstDash val="solid"/>
          </a:ln>
        </p:spPr>
      </p:sp>
      <p:sp>
        <p:nvSpPr>
          <p:cNvPr id="168" name="Shape 166"/>
          <p:cNvSpPr/>
          <p:nvPr/>
        </p:nvSpPr>
        <p:spPr>
          <a:xfrm>
            <a:off x="11275137" y="4709160"/>
            <a:ext cx="74981" cy="74981"/>
          </a:xfrm>
          <a:prstGeom prst="rect">
            <a:avLst/>
          </a:prstGeom>
          <a:solidFill>
            <a:srgbClr val="2E2E2E"/>
          </a:solidFill>
          <a:ln w="9525">
            <a:solidFill>
              <a:srgbClr val="2E2E2E"/>
            </a:solidFill>
            <a:prstDash val="solid"/>
          </a:ln>
        </p:spPr>
      </p:sp>
      <p:sp>
        <p:nvSpPr>
          <p:cNvPr id="169" name="Shape 167"/>
          <p:cNvSpPr/>
          <p:nvPr/>
        </p:nvSpPr>
        <p:spPr>
          <a:xfrm>
            <a:off x="11363615" y="4709160"/>
            <a:ext cx="74981" cy="74981"/>
          </a:xfrm>
          <a:prstGeom prst="rect">
            <a:avLst/>
          </a:prstGeom>
          <a:solidFill>
            <a:srgbClr val="FFFFFF"/>
          </a:solidFill>
          <a:ln w="9525">
            <a:solidFill>
              <a:srgbClr val="B8B2A7"/>
            </a:solidFill>
            <a:prstDash val="solid"/>
          </a:ln>
        </p:spPr>
      </p:sp>
      <p:sp>
        <p:nvSpPr>
          <p:cNvPr id="170" name="Shape 168"/>
          <p:cNvSpPr/>
          <p:nvPr/>
        </p:nvSpPr>
        <p:spPr>
          <a:xfrm>
            <a:off x="11452092" y="4709160"/>
            <a:ext cx="74981" cy="74981"/>
          </a:xfrm>
          <a:prstGeom prst="rect">
            <a:avLst/>
          </a:prstGeom>
          <a:solidFill>
            <a:srgbClr val="2E2E2E"/>
          </a:solidFill>
          <a:ln w="9525">
            <a:solidFill>
              <a:srgbClr val="2E2E2E"/>
            </a:solidFill>
            <a:prstDash val="solid"/>
          </a:ln>
        </p:spPr>
      </p:sp>
      <p:sp>
        <p:nvSpPr>
          <p:cNvPr id="171" name="Text 169"/>
          <p:cNvSpPr txBox="1"/>
          <p:nvPr/>
        </p:nvSpPr>
        <p:spPr>
          <a:xfrm>
            <a:off x="822960" y="5120640"/>
            <a:ext cx="10515600" cy="10972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Equal keys are a proof, not a hint: side B stores −2 minus its autocorrelations, so equality is the pair condition itself.</a:t>
            </a:r>
            <a:endParaRPr lang="en-US" sz="1400" dirty="0"/>
          </a:p>
          <a:p>
            <a:pPr marL="342900" indent="-342900">
              <a:buSzPct val="100000"/>
              <a:buChar char="•"/>
            </a:pPr>
            <a:r>
              <a:rPr lang="en-US" sz="1400" dirty="0">
                <a:solidFill>
                  <a:schemeClr val="tx1"/>
                </a:solidFill>
              </a:rPr>
              <a:t>A worker sends 12 bytes per record, sorted: a 64-bit hash of the key and the state's index in its slice. The relay stores 16 bytes (hash, slice, index).</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Finding the pair is a join</a:t>
            </a:r>
            <a:endParaRPr lang="en-US" sz="3200" dirty="0"/>
          </a:p>
        </p:txBody>
      </p:sp>
      <p:sp>
        <p:nvSpPr>
          <p:cNvPr id="3" name="Text 1"/>
          <p:cNvSpPr txBox="1"/>
          <p:nvPr/>
        </p:nvSpPr>
        <p:spPr>
          <a:xfrm>
            <a:off x="822960" y="1417320"/>
            <a:ext cx="3657600" cy="274320"/>
          </a:xfrm>
          <a:prstGeom prst="rect">
            <a:avLst/>
          </a:prstGeom>
          <a:noFill/>
          <a:ln/>
        </p:spPr>
        <p:txBody>
          <a:bodyPr wrap="square" lIns="0" tIns="0" rIns="0" bIns="0" rtlCol="0" anchor="t"/>
          <a:lstStyle/>
          <a:p>
            <a:pPr indent="0" marL="0">
              <a:buNone/>
            </a:pPr>
            <a:r>
              <a:rPr lang="en-US" sz="1200" dirty="0">
                <a:solidFill>
                  <a:schemeClr val="tx2"/>
                </a:solidFill>
              </a:rPr>
              <a:t>A records, sorted by key</a:t>
            </a:r>
            <a:endParaRPr lang="en-US" sz="1200" dirty="0"/>
          </a:p>
        </p:txBody>
      </p:sp>
      <p:sp>
        <p:nvSpPr>
          <p:cNvPr id="4" name="Text 2"/>
          <p:cNvSpPr txBox="1"/>
          <p:nvPr/>
        </p:nvSpPr>
        <p:spPr>
          <a:xfrm>
            <a:off x="7680960" y="1417320"/>
            <a:ext cx="3657600" cy="274320"/>
          </a:xfrm>
          <a:prstGeom prst="rect">
            <a:avLst/>
          </a:prstGeom>
          <a:noFill/>
          <a:ln/>
        </p:spPr>
        <p:txBody>
          <a:bodyPr wrap="square" lIns="0" tIns="0" rIns="0" bIns="0" rtlCol="0" anchor="t"/>
          <a:lstStyle/>
          <a:p>
            <a:pPr indent="0" marL="0">
              <a:buNone/>
            </a:pPr>
            <a:r>
              <a:rPr lang="en-US" sz="1200" dirty="0">
                <a:solidFill>
                  <a:schemeClr val="tx2"/>
                </a:solidFill>
              </a:rPr>
              <a:t>B records, sorted by key</a:t>
            </a:r>
            <a:endParaRPr lang="en-US" sz="1200" dirty="0"/>
          </a:p>
        </p:txBody>
      </p:sp>
      <p:sp>
        <p:nvSpPr>
          <p:cNvPr id="5" name="Shape 3"/>
          <p:cNvSpPr/>
          <p:nvPr/>
        </p:nvSpPr>
        <p:spPr>
          <a:xfrm>
            <a:off x="822960" y="1737360"/>
            <a:ext cx="3291840" cy="457200"/>
          </a:xfrm>
          <a:prstGeom prst="rect">
            <a:avLst/>
          </a:prstGeom>
          <a:solidFill>
            <a:srgbClr val="FFFFFF">
              <a:alpha val="75000"/>
            </a:srgbClr>
          </a:solidFill>
          <a:ln w="9525">
            <a:solidFill>
              <a:srgbClr val="B8B2A7"/>
            </a:solidFill>
            <a:prstDash val="solid"/>
          </a:ln>
        </p:spPr>
      </p:sp>
      <p:sp>
        <p:nvSpPr>
          <p:cNvPr id="6" name="Text 4"/>
          <p:cNvSpPr txBox="1"/>
          <p:nvPr/>
        </p:nvSpPr>
        <p:spPr>
          <a:xfrm>
            <a:off x="960120" y="173736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0f3a…</a:t>
            </a:r>
            <a:endParaRPr lang="en-US" sz="1300" dirty="0"/>
          </a:p>
        </p:txBody>
      </p:sp>
      <p:sp>
        <p:nvSpPr>
          <p:cNvPr id="7" name="Shape 5"/>
          <p:cNvSpPr/>
          <p:nvPr/>
        </p:nvSpPr>
        <p:spPr>
          <a:xfrm>
            <a:off x="822960" y="2304288"/>
            <a:ext cx="3291840" cy="457200"/>
          </a:xfrm>
          <a:prstGeom prst="rect">
            <a:avLst/>
          </a:prstGeom>
          <a:solidFill>
            <a:srgbClr val="FFFFFF">
              <a:alpha val="75000"/>
            </a:srgbClr>
          </a:solidFill>
          <a:ln w="19050">
            <a:solidFill>
              <a:srgbClr val="8C7B5E"/>
            </a:solidFill>
            <a:prstDash val="solid"/>
          </a:ln>
        </p:spPr>
      </p:sp>
      <p:sp>
        <p:nvSpPr>
          <p:cNvPr id="8" name="Text 6"/>
          <p:cNvSpPr txBox="1"/>
          <p:nvPr/>
        </p:nvSpPr>
        <p:spPr>
          <a:xfrm>
            <a:off x="960120" y="2304288"/>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1c88…</a:t>
            </a:r>
            <a:endParaRPr lang="en-US" sz="1300" dirty="0"/>
          </a:p>
        </p:txBody>
      </p:sp>
      <p:sp>
        <p:nvSpPr>
          <p:cNvPr id="9" name="Shape 7"/>
          <p:cNvSpPr/>
          <p:nvPr/>
        </p:nvSpPr>
        <p:spPr>
          <a:xfrm>
            <a:off x="822960" y="2871216"/>
            <a:ext cx="3291840" cy="457200"/>
          </a:xfrm>
          <a:prstGeom prst="rect">
            <a:avLst/>
          </a:prstGeom>
          <a:solidFill>
            <a:srgbClr val="FFFFFF">
              <a:alpha val="75000"/>
            </a:srgbClr>
          </a:solidFill>
          <a:ln w="9525">
            <a:solidFill>
              <a:srgbClr val="B8B2A7"/>
            </a:solidFill>
            <a:prstDash val="solid"/>
          </a:ln>
        </p:spPr>
      </p:sp>
      <p:sp>
        <p:nvSpPr>
          <p:cNvPr id="10" name="Text 8"/>
          <p:cNvSpPr txBox="1"/>
          <p:nvPr/>
        </p:nvSpPr>
        <p:spPr>
          <a:xfrm>
            <a:off x="960120" y="2871216"/>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2b41…</a:t>
            </a:r>
            <a:endParaRPr lang="en-US" sz="1300" dirty="0"/>
          </a:p>
        </p:txBody>
      </p:sp>
      <p:sp>
        <p:nvSpPr>
          <p:cNvPr id="11" name="Shape 9"/>
          <p:cNvSpPr/>
          <p:nvPr/>
        </p:nvSpPr>
        <p:spPr>
          <a:xfrm>
            <a:off x="822960" y="3438144"/>
            <a:ext cx="3291840" cy="457200"/>
          </a:xfrm>
          <a:prstGeom prst="rect">
            <a:avLst/>
          </a:prstGeom>
          <a:solidFill>
            <a:srgbClr val="FFFFFF">
              <a:alpha val="75000"/>
            </a:srgbClr>
          </a:solidFill>
          <a:ln w="19050">
            <a:solidFill>
              <a:srgbClr val="8C7B5E"/>
            </a:solidFill>
            <a:prstDash val="solid"/>
          </a:ln>
        </p:spPr>
      </p:sp>
      <p:sp>
        <p:nvSpPr>
          <p:cNvPr id="12" name="Text 10"/>
          <p:cNvSpPr txBox="1"/>
          <p:nvPr/>
        </p:nvSpPr>
        <p:spPr>
          <a:xfrm>
            <a:off x="960120" y="3438144"/>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4d07…</a:t>
            </a:r>
            <a:endParaRPr lang="en-US" sz="1300" dirty="0"/>
          </a:p>
        </p:txBody>
      </p:sp>
      <p:sp>
        <p:nvSpPr>
          <p:cNvPr id="13" name="Shape 11"/>
          <p:cNvSpPr/>
          <p:nvPr/>
        </p:nvSpPr>
        <p:spPr>
          <a:xfrm>
            <a:off x="822960" y="4005072"/>
            <a:ext cx="3291840" cy="457200"/>
          </a:xfrm>
          <a:prstGeom prst="rect">
            <a:avLst/>
          </a:prstGeom>
          <a:solidFill>
            <a:srgbClr val="FFFFFF">
              <a:alpha val="75000"/>
            </a:srgbClr>
          </a:solidFill>
          <a:ln w="9525">
            <a:solidFill>
              <a:srgbClr val="B8B2A7"/>
            </a:solidFill>
            <a:prstDash val="solid"/>
          </a:ln>
        </p:spPr>
      </p:sp>
      <p:sp>
        <p:nvSpPr>
          <p:cNvPr id="14" name="Text 12"/>
          <p:cNvSpPr txBox="1"/>
          <p:nvPr/>
        </p:nvSpPr>
        <p:spPr>
          <a:xfrm>
            <a:off x="960120" y="4005072"/>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7e92…</a:t>
            </a:r>
            <a:endParaRPr lang="en-US" sz="1300" dirty="0"/>
          </a:p>
        </p:txBody>
      </p:sp>
      <p:sp>
        <p:nvSpPr>
          <p:cNvPr id="15" name="Shape 13"/>
          <p:cNvSpPr/>
          <p:nvPr/>
        </p:nvSpPr>
        <p:spPr>
          <a:xfrm>
            <a:off x="822960" y="4572000"/>
            <a:ext cx="3291840" cy="457200"/>
          </a:xfrm>
          <a:prstGeom prst="rect">
            <a:avLst/>
          </a:prstGeom>
          <a:solidFill>
            <a:srgbClr val="FFFFFF">
              <a:alpha val="75000"/>
            </a:srgbClr>
          </a:solidFill>
          <a:ln w="19050">
            <a:solidFill>
              <a:srgbClr val="8C7B5E"/>
            </a:solidFill>
            <a:prstDash val="solid"/>
          </a:ln>
        </p:spPr>
      </p:sp>
      <p:sp>
        <p:nvSpPr>
          <p:cNvPr id="16" name="Text 14"/>
          <p:cNvSpPr txBox="1"/>
          <p:nvPr/>
        </p:nvSpPr>
        <p:spPr>
          <a:xfrm>
            <a:off x="960120" y="457200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9a10…</a:t>
            </a:r>
            <a:endParaRPr lang="en-US" sz="1300" dirty="0"/>
          </a:p>
        </p:txBody>
      </p:sp>
      <p:sp>
        <p:nvSpPr>
          <p:cNvPr id="17" name="Shape 15"/>
          <p:cNvSpPr/>
          <p:nvPr/>
        </p:nvSpPr>
        <p:spPr>
          <a:xfrm>
            <a:off x="7680960" y="1737360"/>
            <a:ext cx="3291840" cy="457200"/>
          </a:xfrm>
          <a:prstGeom prst="rect">
            <a:avLst/>
          </a:prstGeom>
          <a:solidFill>
            <a:srgbClr val="FFFFFF">
              <a:alpha val="75000"/>
            </a:srgbClr>
          </a:solidFill>
          <a:ln w="9525">
            <a:solidFill>
              <a:srgbClr val="B8B2A7"/>
            </a:solidFill>
            <a:prstDash val="solid"/>
          </a:ln>
        </p:spPr>
      </p:sp>
      <p:sp>
        <p:nvSpPr>
          <p:cNvPr id="18" name="Text 16"/>
          <p:cNvSpPr txBox="1"/>
          <p:nvPr/>
        </p:nvSpPr>
        <p:spPr>
          <a:xfrm>
            <a:off x="7818120" y="173736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0a19…</a:t>
            </a:r>
            <a:endParaRPr lang="en-US" sz="1300" dirty="0"/>
          </a:p>
        </p:txBody>
      </p:sp>
      <p:sp>
        <p:nvSpPr>
          <p:cNvPr id="19" name="Shape 17"/>
          <p:cNvSpPr/>
          <p:nvPr/>
        </p:nvSpPr>
        <p:spPr>
          <a:xfrm>
            <a:off x="7680960" y="2304288"/>
            <a:ext cx="3291840" cy="457200"/>
          </a:xfrm>
          <a:prstGeom prst="rect">
            <a:avLst/>
          </a:prstGeom>
          <a:solidFill>
            <a:srgbClr val="FFFFFF">
              <a:alpha val="75000"/>
            </a:srgbClr>
          </a:solidFill>
          <a:ln w="19050">
            <a:solidFill>
              <a:srgbClr val="8C7B5E"/>
            </a:solidFill>
            <a:prstDash val="solid"/>
          </a:ln>
        </p:spPr>
      </p:sp>
      <p:sp>
        <p:nvSpPr>
          <p:cNvPr id="20" name="Text 18"/>
          <p:cNvSpPr txBox="1"/>
          <p:nvPr/>
        </p:nvSpPr>
        <p:spPr>
          <a:xfrm>
            <a:off x="7818120" y="2304288"/>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1c88…</a:t>
            </a:r>
            <a:endParaRPr lang="en-US" sz="1300" dirty="0"/>
          </a:p>
        </p:txBody>
      </p:sp>
      <p:sp>
        <p:nvSpPr>
          <p:cNvPr id="21" name="Shape 19"/>
          <p:cNvSpPr/>
          <p:nvPr/>
        </p:nvSpPr>
        <p:spPr>
          <a:xfrm>
            <a:off x="7680960" y="2871216"/>
            <a:ext cx="3291840" cy="457200"/>
          </a:xfrm>
          <a:prstGeom prst="rect">
            <a:avLst/>
          </a:prstGeom>
          <a:solidFill>
            <a:srgbClr val="FFFFFF">
              <a:alpha val="75000"/>
            </a:srgbClr>
          </a:solidFill>
          <a:ln w="9525">
            <a:solidFill>
              <a:srgbClr val="B8B2A7"/>
            </a:solidFill>
            <a:prstDash val="solid"/>
          </a:ln>
        </p:spPr>
      </p:sp>
      <p:sp>
        <p:nvSpPr>
          <p:cNvPr id="22" name="Text 20"/>
          <p:cNvSpPr txBox="1"/>
          <p:nvPr/>
        </p:nvSpPr>
        <p:spPr>
          <a:xfrm>
            <a:off x="7818120" y="2871216"/>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3f60…</a:t>
            </a:r>
            <a:endParaRPr lang="en-US" sz="1300" dirty="0"/>
          </a:p>
        </p:txBody>
      </p:sp>
      <p:sp>
        <p:nvSpPr>
          <p:cNvPr id="23" name="Shape 21"/>
          <p:cNvSpPr/>
          <p:nvPr/>
        </p:nvSpPr>
        <p:spPr>
          <a:xfrm>
            <a:off x="7680960" y="3438144"/>
            <a:ext cx="3291840" cy="457200"/>
          </a:xfrm>
          <a:prstGeom prst="rect">
            <a:avLst/>
          </a:prstGeom>
          <a:solidFill>
            <a:srgbClr val="FFFFFF">
              <a:alpha val="75000"/>
            </a:srgbClr>
          </a:solidFill>
          <a:ln w="19050">
            <a:solidFill>
              <a:srgbClr val="8C7B5E"/>
            </a:solidFill>
            <a:prstDash val="solid"/>
          </a:ln>
        </p:spPr>
      </p:sp>
      <p:sp>
        <p:nvSpPr>
          <p:cNvPr id="24" name="Text 22"/>
          <p:cNvSpPr txBox="1"/>
          <p:nvPr/>
        </p:nvSpPr>
        <p:spPr>
          <a:xfrm>
            <a:off x="7818120" y="3438144"/>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4d07…</a:t>
            </a:r>
            <a:endParaRPr lang="en-US" sz="1300" dirty="0"/>
          </a:p>
        </p:txBody>
      </p:sp>
      <p:sp>
        <p:nvSpPr>
          <p:cNvPr id="25" name="Shape 23"/>
          <p:cNvSpPr/>
          <p:nvPr/>
        </p:nvSpPr>
        <p:spPr>
          <a:xfrm>
            <a:off x="7680960" y="4005072"/>
            <a:ext cx="3291840" cy="457200"/>
          </a:xfrm>
          <a:prstGeom prst="rect">
            <a:avLst/>
          </a:prstGeom>
          <a:solidFill>
            <a:srgbClr val="FFFFFF">
              <a:alpha val="75000"/>
            </a:srgbClr>
          </a:solidFill>
          <a:ln w="9525">
            <a:solidFill>
              <a:srgbClr val="B8B2A7"/>
            </a:solidFill>
            <a:prstDash val="solid"/>
          </a:ln>
        </p:spPr>
      </p:sp>
      <p:sp>
        <p:nvSpPr>
          <p:cNvPr id="26" name="Text 24"/>
          <p:cNvSpPr txBox="1"/>
          <p:nvPr/>
        </p:nvSpPr>
        <p:spPr>
          <a:xfrm>
            <a:off x="7818120" y="4005072"/>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8c33…</a:t>
            </a:r>
            <a:endParaRPr lang="en-US" sz="1300" dirty="0"/>
          </a:p>
        </p:txBody>
      </p:sp>
      <p:sp>
        <p:nvSpPr>
          <p:cNvPr id="27" name="Shape 25"/>
          <p:cNvSpPr/>
          <p:nvPr/>
        </p:nvSpPr>
        <p:spPr>
          <a:xfrm>
            <a:off x="7680960" y="4572000"/>
            <a:ext cx="3291840" cy="457200"/>
          </a:xfrm>
          <a:prstGeom prst="rect">
            <a:avLst/>
          </a:prstGeom>
          <a:solidFill>
            <a:srgbClr val="FFFFFF">
              <a:alpha val="75000"/>
            </a:srgbClr>
          </a:solidFill>
          <a:ln w="19050">
            <a:solidFill>
              <a:srgbClr val="8C7B5E"/>
            </a:solidFill>
            <a:prstDash val="solid"/>
          </a:ln>
        </p:spPr>
      </p:sp>
      <p:sp>
        <p:nvSpPr>
          <p:cNvPr id="28" name="Text 26"/>
          <p:cNvSpPr txBox="1"/>
          <p:nvPr/>
        </p:nvSpPr>
        <p:spPr>
          <a:xfrm>
            <a:off x="7818120" y="457200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9a10…</a:t>
            </a:r>
            <a:endParaRPr lang="en-US" sz="1300" dirty="0"/>
          </a:p>
        </p:txBody>
      </p:sp>
      <p:sp>
        <p:nvSpPr>
          <p:cNvPr id="29" name="Shape 27"/>
          <p:cNvSpPr/>
          <p:nvPr/>
        </p:nvSpPr>
        <p:spPr>
          <a:xfrm>
            <a:off x="4114800" y="2532888"/>
            <a:ext cx="3566160" cy="0"/>
          </a:xfrm>
          <a:prstGeom prst="line">
            <a:avLst/>
          </a:prstGeom>
          <a:noFill/>
          <a:ln w="15875">
            <a:solidFill>
              <a:srgbClr val="8C7B5E"/>
            </a:solidFill>
            <a:prstDash val="dash"/>
          </a:ln>
        </p:spPr>
      </p:sp>
      <p:sp>
        <p:nvSpPr>
          <p:cNvPr id="30" name="Shape 28"/>
          <p:cNvSpPr/>
          <p:nvPr/>
        </p:nvSpPr>
        <p:spPr>
          <a:xfrm>
            <a:off x="4114800" y="3666744"/>
            <a:ext cx="3566160" cy="0"/>
          </a:xfrm>
          <a:prstGeom prst="line">
            <a:avLst/>
          </a:prstGeom>
          <a:noFill/>
          <a:ln w="15875">
            <a:solidFill>
              <a:srgbClr val="8C7B5E"/>
            </a:solidFill>
            <a:prstDash val="dash"/>
          </a:ln>
        </p:spPr>
      </p:sp>
      <p:sp>
        <p:nvSpPr>
          <p:cNvPr id="31" name="Shape 29"/>
          <p:cNvSpPr/>
          <p:nvPr/>
        </p:nvSpPr>
        <p:spPr>
          <a:xfrm>
            <a:off x="4114800" y="4800600"/>
            <a:ext cx="3566160" cy="0"/>
          </a:xfrm>
          <a:prstGeom prst="line">
            <a:avLst/>
          </a:prstGeom>
          <a:noFill/>
          <a:ln w="15875">
            <a:solidFill>
              <a:srgbClr val="8C7B5E"/>
            </a:solidFill>
            <a:prstDash val="dash"/>
          </a:ln>
        </p:spPr>
      </p:sp>
      <p:sp>
        <p:nvSpPr>
          <p:cNvPr id="32" name="Text 30"/>
          <p:cNvSpPr txBox="1"/>
          <p:nvPr/>
        </p:nvSpPr>
        <p:spPr>
          <a:xfrm>
            <a:off x="4937760" y="1417320"/>
            <a:ext cx="2011680" cy="274320"/>
          </a:xfrm>
          <a:prstGeom prst="rect">
            <a:avLst/>
          </a:prstGeom>
          <a:noFill/>
          <a:ln/>
        </p:spPr>
        <p:txBody>
          <a:bodyPr wrap="square" lIns="0" tIns="0" rIns="0" bIns="0" rtlCol="0" anchor="t"/>
          <a:lstStyle/>
          <a:p>
            <a:pPr algn="ctr" indent="0" marL="0">
              <a:buNone/>
            </a:pPr>
            <a:r>
              <a:rPr lang="en-US" sz="1200" dirty="0">
                <a:solidFill>
                  <a:srgbClr val="8C7B5E"/>
                </a:solidFill>
              </a:rPr>
              <a:t>equal keys</a:t>
            </a:r>
            <a:endParaRPr lang="en-US" sz="1200" dirty="0"/>
          </a:p>
        </p:txBody>
      </p:sp>
      <p:sp>
        <p:nvSpPr>
          <p:cNvPr id="33" name="Text 31"/>
          <p:cNvSpPr txBox="1"/>
          <p:nvPr/>
        </p:nvSpPr>
        <p:spPr>
          <a:xfrm>
            <a:off x="822960" y="5257800"/>
            <a:ext cx="10515600" cy="109728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Each side's records are produced independently, by different workers at different times, and merged by key.</a:t>
            </a:r>
            <a:endParaRPr lang="en-US" sz="1300" dirty="0"/>
          </a:p>
          <a:p>
            <a:pPr marL="342900" indent="-342900">
              <a:spcAft>
                <a:spcPts val="600"/>
              </a:spcAft>
              <a:buSzPct val="100000"/>
              <a:buChar char="•"/>
            </a:pPr>
            <a:r>
              <a:rPr lang="en-US" sz="1300" dirty="0">
                <a:solidFill>
                  <a:schemeClr val="tx1"/>
                </a:solidFill>
              </a:rPr>
              <a:t>A match names two sequences. Apply the multiplier that aligns them and check the autocorrelations directly: a Legendre pair, or not.</a:t>
            </a:r>
            <a:endParaRPr lang="en-US" sz="1300" dirty="0"/>
          </a:p>
          <a:p>
            <a:pPr marL="342900" indent="-342900">
              <a:buSzPct val="100000"/>
              <a:buChar char="•"/>
            </a:pPr>
            <a:r>
              <a:rPr lang="en-US" sz="1300" dirty="0">
                <a:solidFill>
                  <a:schemeClr val="tx1"/>
                </a:solidFill>
              </a:rPr>
              <a:t>Records arrive sorted and are kept in sorted runs, so the join is one streaming merge over both sides. Coverage is tracked separately, as a ledger of slice numbers in one fixed order.</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Checked against the known case: length 45</a:t>
            </a:r>
            <a:endParaRPr lang="en-US" sz="3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822960" y="1554480"/>
          <a:ext cx="10515600" cy="914400"/>
        </p:xfrm>
        <a:graphic>
          <a:graphicData uri="http://schemas.openxmlformats.org/drawingml/2006/table">
            <a:tbl>
              <a:tblPr/>
              <a:tblGrid>
                <a:gridCol w="2834640"/>
                <a:gridCol w="2560320"/>
                <a:gridCol w="2560320"/>
                <a:gridCol w="2560320"/>
              </a:tblGrid>
              <a:tr h="502920">
                <a:tc>
                  <a:txBody>
                    <a:bodyPr/>
                    <a:lstStyle/>
                    <a:p>
                      <a:pPr indent="0" marL="0">
                        <a:buNone/>
                      </a:pP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b="1" dirty="0">
                          <a:solidFill>
                            <a:srgbClr val="2E2E2E"/>
                          </a:solidFill>
                          <a:latin typeface="Calibri" pitchFamily="34" charset="0"/>
                          <a:ea typeface="Calibri" pitchFamily="34" charset="-122"/>
                          <a:cs typeface="Calibri" pitchFamily="34" charset="-120"/>
                        </a:rPr>
                        <a:t>direct enumeration</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b="1" dirty="0">
                          <a:solidFill>
                            <a:srgbClr val="2E2E2E"/>
                          </a:solidFill>
                          <a:latin typeface="Calibri" pitchFamily="34" charset="0"/>
                          <a:ea typeface="Calibri" pitchFamily="34" charset="-122"/>
                          <a:cs typeface="Calibri" pitchFamily="34" charset="-120"/>
                        </a:rPr>
                        <a:t>new search, full</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b="1" dirty="0">
                          <a:solidFill>
                            <a:srgbClr val="2E2E2E"/>
                          </a:solidFill>
                          <a:latin typeface="Calibri" pitchFamily="34" charset="0"/>
                          <a:ea typeface="Calibri" pitchFamily="34" charset="-122"/>
                          <a:cs typeface="Calibri" pitchFamily="34" charset="-120"/>
                        </a:rPr>
                        <a:t>new search, symmetry-reduced</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A sequences passing</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4,528,224</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4,528,224</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42,988</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B sequences passing</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2,335,068</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2,335,068</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22,936</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pairs</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192 fingerprints</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33 orbits, every one verified</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the same 33 orbits</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sequences examined</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6.27 × 10⁹</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7.67 × 10⁸</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7.4 × 10⁶</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bl>
          </a:graphicData>
        </a:graphic>
      </p:graphicFrame>
      <p:sp>
        <p:nvSpPr>
          <p:cNvPr id="4" name="Text 1"/>
          <p:cNvSpPr txBox="1"/>
          <p:nvPr/>
        </p:nvSpPr>
        <p:spPr>
          <a:xfrm>
            <a:off x="822960" y="4343400"/>
            <a:ext cx="10515600" cy="457200"/>
          </a:xfrm>
          <a:prstGeom prst="rect">
            <a:avLst/>
          </a:prstGeom>
          <a:noFill/>
          <a:ln/>
        </p:spPr>
        <p:txBody>
          <a:bodyPr wrap="square" lIns="0" tIns="0" rIns="0" bIns="0" rtlCol="0" anchor="t"/>
          <a:lstStyle/>
          <a:p>
            <a:pPr indent="0" marL="0">
              <a:buNone/>
            </a:pPr>
            <a:r>
              <a:rPr lang="en-US" sz="1600" b="1" dirty="0">
                <a:solidFill>
                  <a:schemeClr val="tx1"/>
                </a:solidFill>
              </a:rPr>
              <a:t>The 192 pair fingerprints found by direct enumeration are exactly the 12 multiplier images of the 33 orbits: 192 of 192, none extra.</a:t>
            </a:r>
            <a:endParaRPr lang="en-US" sz="1600" dirty="0"/>
          </a:p>
        </p:txBody>
      </p:sp>
      <p:sp>
        <p:nvSpPr>
          <p:cNvPr id="5" name="Text 2"/>
          <p:cNvSpPr txBox="1"/>
          <p:nvPr/>
        </p:nvSpPr>
        <p:spPr>
          <a:xfrm>
            <a:off x="822960" y="4892040"/>
            <a:ext cx="10515600" cy="822960"/>
          </a:xfrm>
          <a:prstGeom prst="rect">
            <a:avLst/>
          </a:prstGeom>
          <a:noFill/>
          <a:ln/>
        </p:spPr>
        <p:txBody>
          <a:bodyPr wrap="square" lIns="0" tIns="0" rIns="0" bIns="0" rtlCol="0" anchor="t"/>
          <a:lstStyle/>
          <a:p>
            <a:pPr indent="0" marL="0">
              <a:buNone/>
            </a:pPr>
            <a:r>
              <a:rPr lang="en-US" sz="1400" dirty="0">
                <a:solidFill>
                  <a:schemeClr val="tx2"/>
                </a:solidFill>
              </a:rPr>
              <a:t>45 = 9 × 5 has the same structure as 117 = 9 × 13 and a known answer, so it is the permanent regression test: every change to the search must reproduce this table.</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What it costs now, and what still stands in the way</a:t>
            </a:r>
            <a:endParaRPr lang="en-US" sz="3200" dirty="0"/>
          </a:p>
        </p:txBody>
      </p:sp>
      <p:sp>
        <p:nvSpPr>
          <p:cNvPr id="3" name="Text 1"/>
          <p:cNvSpPr txBox="1"/>
          <p:nvPr/>
        </p:nvSpPr>
        <p:spPr>
          <a:xfrm>
            <a:off x="822960" y="1463040"/>
            <a:ext cx="3291840" cy="914400"/>
          </a:xfrm>
          <a:prstGeom prst="rect">
            <a:avLst/>
          </a:prstGeom>
          <a:noFill/>
          <a:ln/>
        </p:spPr>
        <p:txBody>
          <a:bodyPr wrap="square" lIns="0" tIns="0" rIns="0" bIns="0" rtlCol="0" anchor="t"/>
          <a:lstStyle/>
          <a:p>
            <a:pPr indent="0" marL="0">
              <a:buNone/>
            </a:pPr>
            <a:r>
              <a:rPr lang="en-US" sz="5400" b="1" dirty="0">
                <a:solidFill>
                  <a:schemeClr val="tx1"/>
                </a:solidFill>
                <a:latin typeface="Cambria" pitchFamily="34" charset="0"/>
                <a:ea typeface="Cambria" pitchFamily="34" charset="-122"/>
                <a:cs typeface="Cambria" pitchFamily="34" charset="-120"/>
              </a:rPr>
              <a:t>10²⁵</a:t>
            </a:r>
            <a:endParaRPr lang="en-US" sz="5400" dirty="0"/>
          </a:p>
        </p:txBody>
      </p:sp>
      <p:sp>
        <p:nvSpPr>
          <p:cNvPr id="4" name="Text 2"/>
          <p:cNvSpPr txBox="1"/>
          <p:nvPr/>
        </p:nvSpPr>
        <p:spPr>
          <a:xfrm>
            <a:off x="822960" y="2377440"/>
            <a:ext cx="3291840" cy="457200"/>
          </a:xfrm>
          <a:prstGeom prst="rect">
            <a:avLst/>
          </a:prstGeom>
          <a:noFill/>
          <a:ln/>
        </p:spPr>
        <p:txBody>
          <a:bodyPr wrap="square" lIns="0" tIns="0" rIns="0" bIns="0" rtlCol="0" anchor="t"/>
          <a:lstStyle/>
          <a:p>
            <a:pPr indent="0" marL="0">
              <a:buNone/>
            </a:pPr>
            <a:r>
              <a:rPr lang="en-US" sz="1300" dirty="0">
                <a:solidFill>
                  <a:schemeClr val="tx2"/>
                </a:solidFill>
              </a:rPr>
              <a:t>flat enumeration, per side</a:t>
            </a:r>
            <a:endParaRPr lang="en-US" sz="1300" dirty="0"/>
          </a:p>
        </p:txBody>
      </p:sp>
      <p:sp>
        <p:nvSpPr>
          <p:cNvPr id="5" name="Shape 3"/>
          <p:cNvSpPr/>
          <p:nvPr/>
        </p:nvSpPr>
        <p:spPr>
          <a:xfrm>
            <a:off x="3840480" y="1920240"/>
            <a:ext cx="594360" cy="0"/>
          </a:xfrm>
          <a:prstGeom prst="line">
            <a:avLst/>
          </a:prstGeom>
          <a:noFill/>
          <a:ln w="15875">
            <a:solidFill>
              <a:srgbClr val="6E6E6E"/>
            </a:solidFill>
            <a:prstDash val="solid"/>
            <a:tailEnd type="triangle"/>
          </a:ln>
        </p:spPr>
      </p:sp>
      <p:sp>
        <p:nvSpPr>
          <p:cNvPr id="6" name="Text 4"/>
          <p:cNvSpPr txBox="1"/>
          <p:nvPr/>
        </p:nvSpPr>
        <p:spPr>
          <a:xfrm>
            <a:off x="4572000" y="1463040"/>
            <a:ext cx="3291840" cy="914400"/>
          </a:xfrm>
          <a:prstGeom prst="rect">
            <a:avLst/>
          </a:prstGeom>
          <a:noFill/>
          <a:ln/>
        </p:spPr>
        <p:txBody>
          <a:bodyPr wrap="square" lIns="0" tIns="0" rIns="0" bIns="0" rtlCol="0" anchor="t"/>
          <a:lstStyle/>
          <a:p>
            <a:pPr indent="0" marL="0">
              <a:buNone/>
            </a:pPr>
            <a:r>
              <a:rPr lang="en-US" sz="5400" b="1" dirty="0">
                <a:solidFill>
                  <a:schemeClr val="tx1"/>
                </a:solidFill>
                <a:latin typeface="Cambria" pitchFamily="34" charset="0"/>
                <a:ea typeface="Cambria" pitchFamily="34" charset="-122"/>
                <a:cs typeface="Cambria" pitchFamily="34" charset="-120"/>
              </a:rPr>
              <a:t>10²³</a:t>
            </a:r>
            <a:endParaRPr lang="en-US" sz="5400" dirty="0"/>
          </a:p>
        </p:txBody>
      </p:sp>
      <p:sp>
        <p:nvSpPr>
          <p:cNvPr id="7" name="Text 5"/>
          <p:cNvSpPr txBox="1"/>
          <p:nvPr/>
        </p:nvSpPr>
        <p:spPr>
          <a:xfrm>
            <a:off x="4572000" y="2377440"/>
            <a:ext cx="3291840" cy="457200"/>
          </a:xfrm>
          <a:prstGeom prst="rect">
            <a:avLst/>
          </a:prstGeom>
          <a:noFill/>
          <a:ln/>
        </p:spPr>
        <p:txBody>
          <a:bodyPr wrap="square" lIns="0" tIns="0" rIns="0" bIns="0" rtlCol="0" anchor="t"/>
          <a:lstStyle/>
          <a:p>
            <a:pPr indent="0" marL="0">
              <a:buNone/>
            </a:pPr>
            <a:r>
              <a:rPr lang="en-US" sz="1300" dirty="0">
                <a:solidFill>
                  <a:schemeClr val="tx2"/>
                </a:solidFill>
              </a:rPr>
              <a:t>after stage 1 (folded search)</a:t>
            </a:r>
            <a:endParaRPr lang="en-US" sz="1300" dirty="0"/>
          </a:p>
        </p:txBody>
      </p:sp>
      <p:sp>
        <p:nvSpPr>
          <p:cNvPr id="8" name="Shape 6"/>
          <p:cNvSpPr/>
          <p:nvPr/>
        </p:nvSpPr>
        <p:spPr>
          <a:xfrm>
            <a:off x="7589520" y="1920240"/>
            <a:ext cx="594360" cy="0"/>
          </a:xfrm>
          <a:prstGeom prst="line">
            <a:avLst/>
          </a:prstGeom>
          <a:noFill/>
          <a:ln w="15875">
            <a:solidFill>
              <a:srgbClr val="6E6E6E"/>
            </a:solidFill>
            <a:prstDash val="solid"/>
            <a:tailEnd type="triangle"/>
          </a:ln>
        </p:spPr>
      </p:sp>
      <p:sp>
        <p:nvSpPr>
          <p:cNvPr id="9" name="Text 7"/>
          <p:cNvSpPr txBox="1"/>
          <p:nvPr/>
        </p:nvSpPr>
        <p:spPr>
          <a:xfrm>
            <a:off x="8321040" y="1463040"/>
            <a:ext cx="3291840" cy="914400"/>
          </a:xfrm>
          <a:prstGeom prst="rect">
            <a:avLst/>
          </a:prstGeom>
          <a:noFill/>
          <a:ln/>
        </p:spPr>
        <p:txBody>
          <a:bodyPr wrap="square" lIns="0" tIns="0" rIns="0" bIns="0" rtlCol="0" anchor="t"/>
          <a:lstStyle/>
          <a:p>
            <a:pPr indent="0" marL="0">
              <a:buNone/>
            </a:pPr>
            <a:r>
              <a:rPr lang="en-US" sz="5400" b="1" dirty="0">
                <a:solidFill>
                  <a:srgbClr val="8C7B5E"/>
                </a:solidFill>
                <a:latin typeface="Cambria" pitchFamily="34" charset="0"/>
                <a:ea typeface="Cambria" pitchFamily="34" charset="-122"/>
                <a:cs typeface="Cambria" pitchFamily="34" charset="-120"/>
              </a:rPr>
              <a:t>10²¹</a:t>
            </a:r>
            <a:endParaRPr lang="en-US" sz="5400" dirty="0"/>
          </a:p>
        </p:txBody>
      </p:sp>
      <p:sp>
        <p:nvSpPr>
          <p:cNvPr id="10" name="Text 8"/>
          <p:cNvSpPr txBox="1"/>
          <p:nvPr/>
        </p:nvSpPr>
        <p:spPr>
          <a:xfrm>
            <a:off x="8321040" y="2377440"/>
            <a:ext cx="3291840" cy="457200"/>
          </a:xfrm>
          <a:prstGeom prst="rect">
            <a:avLst/>
          </a:prstGeom>
          <a:noFill/>
          <a:ln/>
        </p:spPr>
        <p:txBody>
          <a:bodyPr wrap="square" lIns="0" tIns="0" rIns="0" bIns="0" rtlCol="0" anchor="t"/>
          <a:lstStyle/>
          <a:p>
            <a:pPr indent="0" marL="0">
              <a:buNone/>
            </a:pPr>
            <a:r>
              <a:rPr lang="en-US" sz="1300" dirty="0">
                <a:solidFill>
                  <a:schemeClr val="tx2"/>
                </a:solidFill>
              </a:rPr>
              <a:t>after symmetry (108×)</a:t>
            </a:r>
            <a:endParaRPr lang="en-US" sz="1300" dirty="0"/>
          </a:p>
        </p:txBody>
      </p:sp>
      <p:sp>
        <p:nvSpPr>
          <p:cNvPr id="11" name="Text 9"/>
          <p:cNvSpPr txBox="1"/>
          <p:nvPr/>
        </p:nvSpPr>
        <p:spPr>
          <a:xfrm>
            <a:off x="822960" y="2834640"/>
            <a:ext cx="4572000" cy="274320"/>
          </a:xfrm>
          <a:prstGeom prst="rect">
            <a:avLst/>
          </a:prstGeom>
          <a:noFill/>
          <a:ln/>
        </p:spPr>
        <p:txBody>
          <a:bodyPr wrap="square" lIns="0" tIns="0" rIns="0" bIns="0" rtlCol="0" anchor="t"/>
          <a:lstStyle/>
          <a:p>
            <a:pPr indent="0" marL="0">
              <a:buNone/>
            </a:pPr>
            <a:r>
              <a:rPr lang="en-US" sz="1200" dirty="0">
                <a:solidFill>
                  <a:schemeClr val="tx2"/>
                </a:solidFill>
              </a:rPr>
              <a:t>stage-2 states per side</a:t>
            </a:r>
            <a:endParaRPr lang="en-US" sz="1200" dirty="0"/>
          </a:p>
        </p:txBody>
      </p:sp>
      <p:sp>
        <p:nvSpPr>
          <p:cNvPr id="12" name="Text 10"/>
          <p:cNvSpPr txBox="1"/>
          <p:nvPr/>
        </p:nvSpPr>
        <p:spPr>
          <a:xfrm>
            <a:off x="822960" y="3474720"/>
            <a:ext cx="512064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 6 years on 10,000 GPUs</a:t>
            </a:r>
            <a:endParaRPr lang="en-US" sz="3000" dirty="0"/>
          </a:p>
        </p:txBody>
      </p:sp>
      <p:sp>
        <p:nvSpPr>
          <p:cNvPr id="13" name="Text 11"/>
          <p:cNvSpPr txBox="1"/>
          <p:nvPr/>
        </p:nvSpPr>
        <p:spPr>
          <a:xfrm>
            <a:off x="822960" y="4343400"/>
            <a:ext cx="5120640" cy="731520"/>
          </a:xfrm>
          <a:prstGeom prst="rect">
            <a:avLst/>
          </a:prstGeom>
          <a:noFill/>
          <a:ln/>
        </p:spPr>
        <p:txBody>
          <a:bodyPr wrap="square" lIns="0" tIns="0" rIns="0" bIns="0" rtlCol="0" anchor="t"/>
          <a:lstStyle/>
          <a:p>
            <a:pPr algn="l" indent="0" marL="0">
              <a:buNone/>
            </a:pPr>
            <a:r>
              <a:rPr lang="en-US" sz="1300" dirty="0">
                <a:solidFill>
                  <a:schemeClr val="tx2"/>
                </a:solidFill>
              </a:rPr>
              <a:t>1.9 × 10²¹ states for both sides. Measured: 1.1 × 10⁸ states/s on an Apple M2 GPU; a data-centre GPU should reach about 10⁹ (to be measured).</a:t>
            </a:r>
            <a:endParaRPr lang="en-US" sz="1300" dirty="0"/>
          </a:p>
        </p:txBody>
      </p:sp>
      <p:sp>
        <p:nvSpPr>
          <p:cNvPr id="14" name="Text 12"/>
          <p:cNvSpPr txBox="1"/>
          <p:nvPr/>
        </p:nvSpPr>
        <p:spPr>
          <a:xfrm>
            <a:off x="6400800" y="3474720"/>
            <a:ext cx="512064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 4 × 10¹⁵ records</a:t>
            </a:r>
            <a:endParaRPr lang="en-US" sz="3000" dirty="0"/>
          </a:p>
        </p:txBody>
      </p:sp>
      <p:sp>
        <p:nvSpPr>
          <p:cNvPr id="15" name="Text 13"/>
          <p:cNvSpPr txBox="1"/>
          <p:nvPr/>
        </p:nvSpPr>
        <p:spPr>
          <a:xfrm>
            <a:off x="6400800" y="4343400"/>
            <a:ext cx="5120640" cy="731520"/>
          </a:xfrm>
          <a:prstGeom prst="rect">
            <a:avLst/>
          </a:prstGeom>
          <a:noFill/>
          <a:ln/>
        </p:spPr>
        <p:txBody>
          <a:bodyPr wrap="square" lIns="0" tIns="0" rIns="0" bIns="0" rtlCol="0" anchor="t"/>
          <a:lstStyle/>
          <a:p>
            <a:pPr algn="l" indent="0" marL="0">
              <a:buNone/>
            </a:pPr>
            <a:r>
              <a:rPr lang="en-US" sz="1300" dirty="0">
                <a:solidFill>
                  <a:schemeClr val="tx2"/>
                </a:solidFill>
              </a:rPr>
              <a:t>for the whole space: one A state in 270,000 passes stage 2, one B state in 6.6 million (measured). At 16 bytes each, about 60 PB.</a:t>
            </a:r>
            <a:endParaRPr lang="en-US" sz="1300" dirty="0"/>
          </a:p>
        </p:txBody>
      </p:sp>
      <p:sp>
        <p:nvSpPr>
          <p:cNvPr id="16" name="Text 14"/>
          <p:cNvSpPr txBox="1"/>
          <p:nvPr/>
        </p:nvSpPr>
        <p:spPr>
          <a:xfrm>
            <a:off x="822960" y="5486400"/>
            <a:ext cx="10698480" cy="731520"/>
          </a:xfrm>
          <a:prstGeom prst="rect">
            <a:avLst/>
          </a:prstGeom>
          <a:noFill/>
          <a:ln/>
        </p:spPr>
        <p:txBody>
          <a:bodyPr wrap="square" lIns="0" tIns="0" rIns="0" bIns="0" rtlCol="0" anchor="t"/>
          <a:lstStyle/>
          <a:p>
            <a:pPr indent="0" marL="0">
              <a:buNone/>
            </a:pPr>
            <a:r>
              <a:rPr lang="en-US" sz="1500" b="1" dirty="0">
                <a:solidFill>
                  <a:schemeClr val="tx1"/>
                </a:solidFill>
              </a:rPr>
              <a:t>Practical plan: search as much as the network and the storage budget allow, keep records compact and exact, join continuously, and stay honest about coverage.</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Projected storage</a:t>
            </a:r>
            <a:endParaRPr lang="en-US" sz="3200" dirty="0"/>
          </a:p>
        </p:txBody>
      </p:sp>
      <p:sp>
        <p:nvSpPr>
          <p:cNvPr id="3" name="Text 1"/>
          <p:cNvSpPr txBox="1"/>
          <p:nvPr/>
        </p:nvSpPr>
        <p:spPr>
          <a:xfrm>
            <a:off x="822960" y="1371600"/>
            <a:ext cx="26517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16 bytes</a:t>
            </a:r>
            <a:endParaRPr lang="en-US" sz="3400" dirty="0"/>
          </a:p>
        </p:txBody>
      </p:sp>
      <p:sp>
        <p:nvSpPr>
          <p:cNvPr id="4" name="Text 2"/>
          <p:cNvSpPr txBox="1"/>
          <p:nvPr/>
        </p:nvSpPr>
        <p:spPr>
          <a:xfrm>
            <a:off x="822960" y="2240280"/>
            <a:ext cx="2651760" cy="731520"/>
          </a:xfrm>
          <a:prstGeom prst="rect">
            <a:avLst/>
          </a:prstGeom>
          <a:noFill/>
          <a:ln/>
        </p:spPr>
        <p:txBody>
          <a:bodyPr wrap="square" lIns="0" tIns="0" rIns="0" bIns="0" rtlCol="0" anchor="t"/>
          <a:lstStyle/>
          <a:p>
            <a:pPr algn="l" indent="0" marL="0">
              <a:buNone/>
            </a:pPr>
            <a:r>
              <a:rPr lang="en-US" sz="1300" dirty="0">
                <a:solidFill>
                  <a:schemeClr val="tx2"/>
                </a:solidFill>
              </a:rPr>
              <a:t>stored per record: 7-byte key hash, slice number, state index</a:t>
            </a:r>
            <a:endParaRPr lang="en-US" sz="1300" dirty="0"/>
          </a:p>
        </p:txBody>
      </p:sp>
      <p:sp>
        <p:nvSpPr>
          <p:cNvPr id="5" name="Text 3"/>
          <p:cNvSpPr txBox="1"/>
          <p:nvPr/>
        </p:nvSpPr>
        <p:spPr>
          <a:xfrm>
            <a:off x="3657600" y="1371600"/>
            <a:ext cx="26517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1.7 MB</a:t>
            </a:r>
            <a:endParaRPr lang="en-US" sz="3400" dirty="0"/>
          </a:p>
        </p:txBody>
      </p:sp>
      <p:sp>
        <p:nvSpPr>
          <p:cNvPr id="6" name="Text 4"/>
          <p:cNvSpPr txBox="1"/>
          <p:nvPr/>
        </p:nvSpPr>
        <p:spPr>
          <a:xfrm>
            <a:off x="3657600" y="2240280"/>
            <a:ext cx="2651760" cy="731520"/>
          </a:xfrm>
          <a:prstGeom prst="rect">
            <a:avLst/>
          </a:prstGeom>
          <a:noFill/>
          <a:ln/>
        </p:spPr>
        <p:txBody>
          <a:bodyPr wrap="square" lIns="0" tIns="0" rIns="0" bIns="0" rtlCol="0" anchor="t"/>
          <a:lstStyle/>
          <a:p>
            <a:pPr algn="l" indent="0" marL="0">
              <a:buNone/>
            </a:pPr>
            <a:r>
              <a:rPr lang="en-US" sz="1300" dirty="0">
                <a:solidFill>
                  <a:schemeClr val="tx2"/>
                </a:solidFill>
              </a:rPr>
              <a:t>per patch (16 slices on each side, 5.5 × 10¹⁰ states)</a:t>
            </a:r>
            <a:endParaRPr lang="en-US" sz="1300" dirty="0"/>
          </a:p>
        </p:txBody>
      </p:sp>
      <p:sp>
        <p:nvSpPr>
          <p:cNvPr id="7" name="Text 5"/>
          <p:cNvSpPr txBox="1"/>
          <p:nvPr/>
        </p:nvSpPr>
        <p:spPr>
          <a:xfrm>
            <a:off x="6492240" y="1371600"/>
            <a:ext cx="26517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1 : 270,000</a:t>
            </a:r>
            <a:endParaRPr lang="en-US" sz="3400" dirty="0"/>
          </a:p>
        </p:txBody>
      </p:sp>
      <p:sp>
        <p:nvSpPr>
          <p:cNvPr id="8" name="Text 6"/>
          <p:cNvSpPr txBox="1"/>
          <p:nvPr/>
        </p:nvSpPr>
        <p:spPr>
          <a:xfrm>
            <a:off x="6492240" y="2240280"/>
            <a:ext cx="2651760" cy="731520"/>
          </a:xfrm>
          <a:prstGeom prst="rect">
            <a:avLst/>
          </a:prstGeom>
          <a:noFill/>
          <a:ln/>
        </p:spPr>
        <p:txBody>
          <a:bodyPr wrap="square" lIns="0" tIns="0" rIns="0" bIns="0" rtlCol="0" anchor="t"/>
          <a:lstStyle/>
          <a:p>
            <a:pPr algn="l" indent="0" marL="0">
              <a:buNone/>
            </a:pPr>
            <a:r>
              <a:rPr lang="en-US" sz="1300" dirty="0">
                <a:solidFill>
                  <a:schemeClr val="tx2"/>
                </a:solidFill>
              </a:rPr>
              <a:t>A states that become records (B: 1 in 6.6 million), measured on 4.8 × 10¹² states</a:t>
            </a:r>
            <a:endParaRPr lang="en-US" sz="1300" dirty="0"/>
          </a:p>
        </p:txBody>
      </p:sp>
      <p:sp>
        <p:nvSpPr>
          <p:cNvPr id="9" name="Text 7"/>
          <p:cNvSpPr txBox="1"/>
          <p:nvPr/>
        </p:nvSpPr>
        <p:spPr>
          <a:xfrm>
            <a:off x="9326880" y="1371600"/>
            <a:ext cx="237744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CA$33</a:t>
            </a:r>
            <a:endParaRPr lang="en-US" sz="3400" dirty="0"/>
          </a:p>
        </p:txBody>
      </p:sp>
      <p:sp>
        <p:nvSpPr>
          <p:cNvPr id="10" name="Text 8"/>
          <p:cNvSpPr txBox="1"/>
          <p:nvPr/>
        </p:nvSpPr>
        <p:spPr>
          <a:xfrm>
            <a:off x="9326880" y="2240280"/>
            <a:ext cx="2377440" cy="731520"/>
          </a:xfrm>
          <a:prstGeom prst="rect">
            <a:avLst/>
          </a:prstGeom>
          <a:noFill/>
          <a:ln/>
        </p:spPr>
        <p:txBody>
          <a:bodyPr wrap="square" lIns="0" tIns="0" rIns="0" bIns="0" rtlCol="0" anchor="t"/>
          <a:lstStyle/>
          <a:p>
            <a:pPr algn="l" indent="0" marL="0">
              <a:buNone/>
            </a:pPr>
            <a:r>
              <a:rPr lang="en-US" sz="1300" dirty="0">
                <a:solidFill>
                  <a:schemeClr val="tx2"/>
                </a:solidFill>
              </a:rPr>
              <a:t>per TB-month, Cloud Storage Standard, Toronto</a:t>
            </a:r>
            <a:endParaRPr lang="en-US" sz="13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822960" y="3246120"/>
          <a:ext cx="10515600" cy="914400"/>
        </p:xfrm>
        <a:graphic>
          <a:graphicData uri="http://schemas.openxmlformats.org/drawingml/2006/table">
            <a:tbl>
              <a:tblPr/>
              <a:tblGrid>
                <a:gridCol w="4206240"/>
                <a:gridCol w="2103120"/>
                <a:gridCol w="2103120"/>
                <a:gridCol w="2103120"/>
              </a:tblGrid>
              <a:tr h="384048">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Workers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records per day</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storage per day</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storage per month</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 laptop GPU (10⁸ states/s)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1.7 × 10⁷</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0.26 GB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8 GB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1,000 laptop GPUs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1.7 × 10¹⁰</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0.26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8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10,000 laptop GPUs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1.7 × 10¹¹</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2.6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79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10,000 data-centre GPUs (≈ 10⁹ states/s)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1.7 × 10¹²</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26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790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the whole space, both sides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60 PB in total</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bl>
          </a:graphicData>
        </a:graphic>
      </p:graphicFrame>
      <p:sp>
        <p:nvSpPr>
          <p:cNvPr id="12" name="Text 9"/>
          <p:cNvSpPr txBox="1"/>
          <p:nvPr/>
        </p:nvSpPr>
        <p:spPr>
          <a:xfrm>
            <a:off x="822960" y="5715000"/>
            <a:ext cx="10515600" cy="548640"/>
          </a:xfrm>
          <a:prstGeom prst="rect">
            <a:avLst/>
          </a:prstGeom>
          <a:noFill/>
          <a:ln/>
        </p:spPr>
        <p:txBody>
          <a:bodyPr wrap="square" lIns="0" tIns="0" rIns="0" bIns="0" rtlCol="0" anchor="t"/>
          <a:lstStyle/>
          <a:p>
            <a:pPr indent="0" marL="0">
              <a:buNone/>
            </a:pPr>
            <a:r>
              <a:rPr lang="en-US" sz="1500" b="1" dirty="0">
                <a:solidFill>
                  <a:schemeClr val="tx1"/>
                </a:solidFill>
              </a:rPr>
              <a:t>Storage, not compute, decides how far the search goes. Coverage is set by a budget, and the relays stop taking new work when it is reached.</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On the network</a:t>
            </a:r>
            <a:endParaRPr lang="en-US" sz="3200" dirty="0"/>
          </a:p>
        </p:txBody>
      </p:sp>
      <p:sp>
        <p:nvSpPr>
          <p:cNvPr id="3" name="Shape 1"/>
          <p:cNvSpPr/>
          <p:nvPr/>
        </p:nvSpPr>
        <p:spPr>
          <a:xfrm>
            <a:off x="548640" y="2011680"/>
            <a:ext cx="1737360" cy="2011680"/>
          </a:xfrm>
          <a:prstGeom prst="rect">
            <a:avLst/>
          </a:prstGeom>
          <a:solidFill>
            <a:srgbClr val="FFFFFF">
              <a:alpha val="65000"/>
            </a:srgbClr>
          </a:solidFill>
          <a:ln w="9525">
            <a:solidFill>
              <a:srgbClr val="B8B2A7"/>
            </a:solidFill>
            <a:prstDash val="solid"/>
          </a:ln>
        </p:spPr>
      </p:sp>
      <p:sp>
        <p:nvSpPr>
          <p:cNvPr id="4" name="Text 2"/>
          <p:cNvSpPr txBox="1"/>
          <p:nvPr/>
        </p:nvSpPr>
        <p:spPr>
          <a:xfrm>
            <a:off x="64008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Stage 1</a:t>
            </a:r>
            <a:endParaRPr lang="en-US" sz="1700" dirty="0"/>
          </a:p>
        </p:txBody>
      </p:sp>
      <p:sp>
        <p:nvSpPr>
          <p:cNvPr id="5" name="Text 3"/>
          <p:cNvSpPr txBox="1"/>
          <p:nvPr/>
        </p:nvSpPr>
        <p:spPr>
          <a:xfrm>
            <a:off x="64008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one machine, 2 hours</a:t>
            </a:r>
            <a:endParaRPr lang="en-US" sz="1100" dirty="0"/>
          </a:p>
          <a:p>
            <a:pPr algn="ctr" indent="0" marL="0">
              <a:buNone/>
            </a:pPr>
            <a:r>
              <a:rPr lang="en-US" sz="1100" dirty="0">
                <a:solidFill>
                  <a:schemeClr val="tx2"/>
                </a:solidFill>
              </a:rPr>
              <a:t>10⁷ canonical survivors per side</a:t>
            </a:r>
            <a:endParaRPr lang="en-US" sz="1100" dirty="0"/>
          </a:p>
        </p:txBody>
      </p:sp>
      <p:sp>
        <p:nvSpPr>
          <p:cNvPr id="6" name="Shape 4"/>
          <p:cNvSpPr/>
          <p:nvPr/>
        </p:nvSpPr>
        <p:spPr>
          <a:xfrm>
            <a:off x="2304288" y="3017520"/>
            <a:ext cx="146304" cy="0"/>
          </a:xfrm>
          <a:prstGeom prst="line">
            <a:avLst/>
          </a:prstGeom>
          <a:noFill/>
          <a:ln w="15875">
            <a:solidFill>
              <a:srgbClr val="6E6E6E"/>
            </a:solidFill>
            <a:prstDash val="solid"/>
            <a:tailEnd type="triangle"/>
          </a:ln>
        </p:spPr>
      </p:sp>
      <p:sp>
        <p:nvSpPr>
          <p:cNvPr id="7" name="Shape 5"/>
          <p:cNvSpPr/>
          <p:nvPr/>
        </p:nvSpPr>
        <p:spPr>
          <a:xfrm>
            <a:off x="2468880" y="2011680"/>
            <a:ext cx="1737360" cy="2011680"/>
          </a:xfrm>
          <a:prstGeom prst="rect">
            <a:avLst/>
          </a:prstGeom>
          <a:solidFill>
            <a:srgbClr val="FFFFFF">
              <a:alpha val="65000"/>
            </a:srgbClr>
          </a:solidFill>
          <a:ln w="9525">
            <a:solidFill>
              <a:srgbClr val="B8B2A7"/>
            </a:solidFill>
            <a:prstDash val="solid"/>
          </a:ln>
        </p:spPr>
      </p:sp>
      <p:sp>
        <p:nvSpPr>
          <p:cNvPr id="8" name="Text 6"/>
          <p:cNvSpPr txBox="1"/>
          <p:nvPr/>
        </p:nvSpPr>
        <p:spPr>
          <a:xfrm>
            <a:off x="256032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Slices</a:t>
            </a:r>
            <a:endParaRPr lang="en-US" sz="1700" dirty="0"/>
          </a:p>
        </p:txBody>
      </p:sp>
      <p:sp>
        <p:nvSpPr>
          <p:cNvPr id="9" name="Text 7"/>
          <p:cNvSpPr txBox="1"/>
          <p:nvPr/>
        </p:nvSpPr>
        <p:spPr>
          <a:xfrm>
            <a:off x="256032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one survivor, one chunk of its Gray walk</a:t>
            </a:r>
            <a:endParaRPr lang="en-US" sz="1100" dirty="0"/>
          </a:p>
          <a:p>
            <a:pPr algn="ctr" indent="0" marL="0">
              <a:buNone/>
            </a:pPr>
            <a:r>
              <a:rPr lang="en-US" sz="1100" dirty="0">
                <a:solidFill>
                  <a:schemeClr val="tx2"/>
                </a:solidFill>
              </a:rPr>
              <a:t>minutes of GPU time each</a:t>
            </a:r>
            <a:endParaRPr lang="en-US" sz="1100" dirty="0"/>
          </a:p>
        </p:txBody>
      </p:sp>
      <p:sp>
        <p:nvSpPr>
          <p:cNvPr id="10" name="Shape 8"/>
          <p:cNvSpPr/>
          <p:nvPr/>
        </p:nvSpPr>
        <p:spPr>
          <a:xfrm>
            <a:off x="4224528" y="3017520"/>
            <a:ext cx="146304" cy="0"/>
          </a:xfrm>
          <a:prstGeom prst="line">
            <a:avLst/>
          </a:prstGeom>
          <a:noFill/>
          <a:ln w="15875">
            <a:solidFill>
              <a:srgbClr val="6E6E6E"/>
            </a:solidFill>
            <a:prstDash val="solid"/>
            <a:tailEnd type="triangle"/>
          </a:ln>
        </p:spPr>
      </p:sp>
      <p:sp>
        <p:nvSpPr>
          <p:cNvPr id="11" name="Shape 9"/>
          <p:cNvSpPr/>
          <p:nvPr/>
        </p:nvSpPr>
        <p:spPr>
          <a:xfrm>
            <a:off x="4389120" y="2011680"/>
            <a:ext cx="1737360" cy="2011680"/>
          </a:xfrm>
          <a:prstGeom prst="rect">
            <a:avLst/>
          </a:prstGeom>
          <a:solidFill>
            <a:srgbClr val="FFFFFF"/>
          </a:solidFill>
          <a:ln w="19050">
            <a:solidFill>
              <a:srgbClr val="8C7B5E"/>
            </a:solidFill>
            <a:prstDash val="solid"/>
          </a:ln>
        </p:spPr>
      </p:sp>
      <p:sp>
        <p:nvSpPr>
          <p:cNvPr id="12" name="Text 10"/>
          <p:cNvSpPr txBox="1"/>
          <p:nvPr/>
        </p:nvSpPr>
        <p:spPr>
          <a:xfrm>
            <a:off x="448056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Workers</a:t>
            </a:r>
            <a:endParaRPr lang="en-US" sz="1700" dirty="0"/>
          </a:p>
        </p:txBody>
      </p:sp>
      <p:sp>
        <p:nvSpPr>
          <p:cNvPr id="13" name="Text 11"/>
          <p:cNvSpPr txBox="1"/>
          <p:nvPr/>
        </p:nvSpPr>
        <p:spPr>
          <a:xfrm>
            <a:off x="448056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WebGPU or wasm</a:t>
            </a:r>
            <a:endParaRPr lang="en-US" sz="1100" dirty="0"/>
          </a:p>
          <a:p>
            <a:pPr algn="ctr" indent="0" marL="0">
              <a:buNone/>
            </a:pPr>
            <a:r>
              <a:rPr lang="en-US" sz="1100" dirty="0">
                <a:solidFill>
                  <a:schemeClr val="tx2"/>
                </a:solidFill>
              </a:rPr>
              <a:t>emit exact records only</a:t>
            </a:r>
            <a:endParaRPr lang="en-US" sz="1100" dirty="0"/>
          </a:p>
        </p:txBody>
      </p:sp>
      <p:sp>
        <p:nvSpPr>
          <p:cNvPr id="14" name="Shape 12"/>
          <p:cNvSpPr/>
          <p:nvPr/>
        </p:nvSpPr>
        <p:spPr>
          <a:xfrm>
            <a:off x="6144768" y="3017520"/>
            <a:ext cx="146304" cy="0"/>
          </a:xfrm>
          <a:prstGeom prst="line">
            <a:avLst/>
          </a:prstGeom>
          <a:noFill/>
          <a:ln w="15875">
            <a:solidFill>
              <a:srgbClr val="6E6E6E"/>
            </a:solidFill>
            <a:prstDash val="solid"/>
            <a:tailEnd type="triangle"/>
          </a:ln>
        </p:spPr>
      </p:sp>
      <p:sp>
        <p:nvSpPr>
          <p:cNvPr id="15" name="Shape 13"/>
          <p:cNvSpPr/>
          <p:nvPr/>
        </p:nvSpPr>
        <p:spPr>
          <a:xfrm>
            <a:off x="6309360" y="2011680"/>
            <a:ext cx="1737360" cy="2011680"/>
          </a:xfrm>
          <a:prstGeom prst="rect">
            <a:avLst/>
          </a:prstGeom>
          <a:solidFill>
            <a:srgbClr val="FFFFFF">
              <a:alpha val="65000"/>
            </a:srgbClr>
          </a:solidFill>
          <a:ln w="9525">
            <a:solidFill>
              <a:srgbClr val="B8B2A7"/>
            </a:solidFill>
            <a:prstDash val="solid"/>
          </a:ln>
        </p:spPr>
      </p:sp>
      <p:sp>
        <p:nvSpPr>
          <p:cNvPr id="16" name="Text 14"/>
          <p:cNvSpPr txBox="1"/>
          <p:nvPr/>
        </p:nvSpPr>
        <p:spPr>
          <a:xfrm>
            <a:off x="640080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Relays</a:t>
            </a:r>
            <a:endParaRPr lang="en-US" sz="1700" dirty="0"/>
          </a:p>
        </p:txBody>
      </p:sp>
      <p:sp>
        <p:nvSpPr>
          <p:cNvPr id="17" name="Text 15"/>
          <p:cNvSpPr txBox="1"/>
          <p:nvPr/>
        </p:nvSpPr>
        <p:spPr>
          <a:xfrm>
            <a:off x="640080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sorted 16-byte runs</a:t>
            </a:r>
            <a:endParaRPr lang="en-US" sz="1100" dirty="0"/>
          </a:p>
          <a:p>
            <a:pPr algn="ctr" indent="0" marL="0">
              <a:buNone/>
            </a:pPr>
            <a:r>
              <a:rPr lang="en-US" sz="1100" dirty="0">
                <a:solidFill>
                  <a:schemeClr val="tx2"/>
                </a:solidFill>
              </a:rPr>
              <a:t>on Google Cloud (Toronto)</a:t>
            </a:r>
            <a:endParaRPr lang="en-US" sz="1100" dirty="0"/>
          </a:p>
        </p:txBody>
      </p:sp>
      <p:sp>
        <p:nvSpPr>
          <p:cNvPr id="18" name="Shape 16"/>
          <p:cNvSpPr/>
          <p:nvPr/>
        </p:nvSpPr>
        <p:spPr>
          <a:xfrm>
            <a:off x="8065008" y="3017520"/>
            <a:ext cx="146304" cy="0"/>
          </a:xfrm>
          <a:prstGeom prst="line">
            <a:avLst/>
          </a:prstGeom>
          <a:noFill/>
          <a:ln w="15875">
            <a:solidFill>
              <a:srgbClr val="6E6E6E"/>
            </a:solidFill>
            <a:prstDash val="solid"/>
            <a:tailEnd type="triangle"/>
          </a:ln>
        </p:spPr>
      </p:sp>
      <p:sp>
        <p:nvSpPr>
          <p:cNvPr id="19" name="Shape 17"/>
          <p:cNvSpPr/>
          <p:nvPr/>
        </p:nvSpPr>
        <p:spPr>
          <a:xfrm>
            <a:off x="8229600" y="2011680"/>
            <a:ext cx="1737360" cy="2011680"/>
          </a:xfrm>
          <a:prstGeom prst="rect">
            <a:avLst/>
          </a:prstGeom>
          <a:solidFill>
            <a:srgbClr val="FFFFFF">
              <a:alpha val="65000"/>
            </a:srgbClr>
          </a:solidFill>
          <a:ln w="9525">
            <a:solidFill>
              <a:srgbClr val="B8B2A7"/>
            </a:solidFill>
            <a:prstDash val="solid"/>
          </a:ln>
        </p:spPr>
      </p:sp>
      <p:sp>
        <p:nvSpPr>
          <p:cNvPr id="20" name="Text 18"/>
          <p:cNvSpPr txBox="1"/>
          <p:nvPr/>
        </p:nvSpPr>
        <p:spPr>
          <a:xfrm>
            <a:off x="832104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Join</a:t>
            </a:r>
            <a:endParaRPr lang="en-US" sz="1700" dirty="0"/>
          </a:p>
        </p:txBody>
      </p:sp>
      <p:sp>
        <p:nvSpPr>
          <p:cNvPr id="21" name="Text 19"/>
          <p:cNvSpPr txBox="1"/>
          <p:nvPr/>
        </p:nvSpPr>
        <p:spPr>
          <a:xfrm>
            <a:off x="832104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merge A and B by key</a:t>
            </a:r>
            <a:endParaRPr lang="en-US" sz="1100" dirty="0"/>
          </a:p>
          <a:p>
            <a:pPr algn="ctr" indent="0" marL="0">
              <a:buNone/>
            </a:pPr>
            <a:r>
              <a:rPr lang="en-US" sz="1100" dirty="0">
                <a:solidFill>
                  <a:schemeClr val="tx2"/>
                </a:solidFill>
              </a:rPr>
              <a:t>verify on the sequences</a:t>
            </a:r>
            <a:endParaRPr lang="en-US" sz="1100" dirty="0"/>
          </a:p>
        </p:txBody>
      </p:sp>
      <p:sp>
        <p:nvSpPr>
          <p:cNvPr id="22" name="Shape 20"/>
          <p:cNvSpPr/>
          <p:nvPr/>
        </p:nvSpPr>
        <p:spPr>
          <a:xfrm>
            <a:off x="9985248" y="3017520"/>
            <a:ext cx="146304" cy="0"/>
          </a:xfrm>
          <a:prstGeom prst="line">
            <a:avLst/>
          </a:prstGeom>
          <a:noFill/>
          <a:ln w="15875">
            <a:solidFill>
              <a:srgbClr val="6E6E6E"/>
            </a:solidFill>
            <a:prstDash val="solid"/>
            <a:tailEnd type="triangle"/>
          </a:ln>
        </p:spPr>
      </p:sp>
      <p:sp>
        <p:nvSpPr>
          <p:cNvPr id="23" name="Shape 21"/>
          <p:cNvSpPr/>
          <p:nvPr/>
        </p:nvSpPr>
        <p:spPr>
          <a:xfrm>
            <a:off x="10149840" y="2011680"/>
            <a:ext cx="1737360" cy="2011680"/>
          </a:xfrm>
          <a:prstGeom prst="rect">
            <a:avLst/>
          </a:prstGeom>
          <a:solidFill>
            <a:srgbClr val="FFFFFF">
              <a:alpha val="65000"/>
            </a:srgbClr>
          </a:solidFill>
          <a:ln w="9525">
            <a:solidFill>
              <a:srgbClr val="B8B2A7"/>
            </a:solidFill>
            <a:prstDash val="solid"/>
          </a:ln>
        </p:spPr>
      </p:sp>
      <p:sp>
        <p:nvSpPr>
          <p:cNvPr id="24" name="Text 22"/>
          <p:cNvSpPr txBox="1"/>
          <p:nvPr/>
        </p:nvSpPr>
        <p:spPr>
          <a:xfrm>
            <a:off x="1024128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Coverage</a:t>
            </a:r>
            <a:endParaRPr lang="en-US" sz="1700" dirty="0"/>
          </a:p>
        </p:txBody>
      </p:sp>
      <p:sp>
        <p:nvSpPr>
          <p:cNvPr id="25" name="Text 23"/>
          <p:cNvSpPr txBox="1"/>
          <p:nvPr/>
        </p:nvSpPr>
        <p:spPr>
          <a:xfrm>
            <a:off x="1024128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a ledger of slice numbers</a:t>
            </a:r>
            <a:endParaRPr lang="en-US" sz="1100" dirty="0"/>
          </a:p>
          <a:p>
            <a:pPr algn="ctr" indent="0" marL="0">
              <a:buNone/>
            </a:pPr>
            <a:r>
              <a:rPr lang="en-US" sz="1100" dirty="0">
                <a:solidFill>
                  <a:schemeClr val="tx2"/>
                </a:solidFill>
              </a:rPr>
              <a:t>shown on the site</a:t>
            </a:r>
            <a:endParaRPr lang="en-US" sz="1100" dirty="0"/>
          </a:p>
        </p:txBody>
      </p:sp>
      <p:sp>
        <p:nvSpPr>
          <p:cNvPr id="26" name="Text 24"/>
          <p:cNvSpPr txBox="1"/>
          <p:nvPr/>
        </p:nvSpPr>
        <p:spPr>
          <a:xfrm>
            <a:off x="822960" y="4572000"/>
            <a:ext cx="10698480" cy="14630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A slice is a survivor plus a range of its Gray walk; the walk can be entered at any index, so slices are uniform and restartable.</a:t>
            </a:r>
            <a:endParaRPr lang="en-US" sz="1400" dirty="0"/>
          </a:p>
          <a:p>
            <a:pPr marL="342900" indent="-342900">
              <a:spcAft>
                <a:spcPts val="600"/>
              </a:spcAft>
              <a:buSzPct val="100000"/>
              <a:buChar char="•"/>
            </a:pPr>
            <a:r>
              <a:rPr lang="en-US" sz="1400" dirty="0">
                <a:solidFill>
                  <a:schemeClr val="tx1"/>
                </a:solidFill>
              </a:rPr>
              <a:t>Workers return only records, never the search state, and send them straight to a relay over HTTPS, not through the scheduler.</a:t>
            </a:r>
            <a:endParaRPr lang="en-US" sz="1400" dirty="0"/>
          </a:p>
          <a:p>
            <a:pPr marL="342900" indent="-342900">
              <a:buSzPct val="100000"/>
              <a:buChar char="•"/>
            </a:pPr>
            <a:r>
              <a:rPr lang="en-US" sz="1400" dirty="0">
                <a:solidFill>
                  <a:schemeClr val="tx1"/>
                </a:solidFill>
              </a:rPr>
              <a:t>Anyone can pick a region of the space and run it on their own GPU; the site shows what has been covered.</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Architecture</a:t>
            </a:r>
            <a:endParaRPr lang="en-US" sz="3200" dirty="0"/>
          </a:p>
        </p:txBody>
      </p:sp>
      <p:sp>
        <p:nvSpPr>
          <p:cNvPr id="3" name="Shape 1"/>
          <p:cNvSpPr/>
          <p:nvPr/>
        </p:nvSpPr>
        <p:spPr>
          <a:xfrm>
            <a:off x="457200" y="1325880"/>
            <a:ext cx="2651760" cy="1783080"/>
          </a:xfrm>
          <a:prstGeom prst="rect">
            <a:avLst/>
          </a:prstGeom>
          <a:solidFill>
            <a:srgbClr val="FFFFFF">
              <a:alpha val="80000"/>
            </a:srgbClr>
          </a:solidFill>
          <a:ln w="9525">
            <a:solidFill>
              <a:srgbClr val="B8B2A7"/>
            </a:solidFill>
            <a:prstDash val="solid"/>
          </a:ln>
        </p:spPr>
      </p:sp>
      <p:sp>
        <p:nvSpPr>
          <p:cNvPr id="4" name="Text 2"/>
          <p:cNvSpPr txBox="1"/>
          <p:nvPr/>
        </p:nvSpPr>
        <p:spPr>
          <a:xfrm>
            <a:off x="566928" y="1399032"/>
            <a:ext cx="243230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Explorer's browser</a:t>
            </a:r>
            <a:endParaRPr lang="en-US" sz="1400" dirty="0"/>
          </a:p>
        </p:txBody>
      </p:sp>
      <p:sp>
        <p:nvSpPr>
          <p:cNvPr id="5" name="Text 3"/>
          <p:cNvSpPr txBox="1"/>
          <p:nvPr/>
        </p:nvSpPr>
        <p:spPr>
          <a:xfrm>
            <a:off x="566928" y="1737360"/>
            <a:ext cx="2432304" cy="1325880"/>
          </a:xfrm>
          <a:prstGeom prst="rect">
            <a:avLst/>
          </a:prstGeom>
          <a:noFill/>
          <a:ln/>
        </p:spPr>
        <p:txBody>
          <a:bodyPr wrap="square" lIns="0" tIns="0" rIns="0" bIns="0" rtlCol="0" anchor="t"/>
          <a:lstStyle/>
          <a:p>
            <a:pPr indent="0" marL="0">
              <a:buNone/>
            </a:pPr>
            <a:r>
              <a:rPr lang="en-US" sz="1100" dirty="0">
                <a:solidFill>
                  <a:schemeClr val="tx2"/>
                </a:solidFill>
              </a:rPr>
              <a:t>legendre117.dcp.dev</a:t>
            </a:r>
            <a:endParaRPr lang="en-US" sz="1100" dirty="0"/>
          </a:p>
          <a:p>
            <a:pPr indent="0" marL="0">
              <a:buNone/>
            </a:pPr>
            <a:r>
              <a:rPr lang="en-US" sz="1100" dirty="0">
                <a:solidFill>
                  <a:schemeClr val="tx2"/>
                </a:solidFill>
              </a:rPr>
              <a:t>pick patches on the map</a:t>
            </a:r>
            <a:endParaRPr lang="en-US" sz="1100" dirty="0"/>
          </a:p>
          <a:p>
            <a:pPr indent="0" marL="0">
              <a:buNone/>
            </a:pPr>
            <a:r>
              <a:rPr lang="en-US" sz="1100" dirty="0">
                <a:solidFill>
                  <a:schemeClr val="tx2"/>
                </a:solidFill>
              </a:rPr>
              <a:t>wallet pays in DCC</a:t>
            </a:r>
            <a:endParaRPr lang="en-US" sz="1100" dirty="0"/>
          </a:p>
          <a:p>
            <a:pPr indent="0" marL="0">
              <a:buNone/>
            </a:pPr>
            <a:r>
              <a:rPr lang="en-US" sz="1100" dirty="0">
                <a:solidFill>
                  <a:schemeClr val="tx2"/>
                </a:solidFill>
              </a:rPr>
              <a:t>dcp-client deploys the job</a:t>
            </a:r>
            <a:endParaRPr lang="en-US" sz="1100" dirty="0"/>
          </a:p>
        </p:txBody>
      </p:sp>
      <p:sp>
        <p:nvSpPr>
          <p:cNvPr id="6" name="Shape 4"/>
          <p:cNvSpPr/>
          <p:nvPr/>
        </p:nvSpPr>
        <p:spPr>
          <a:xfrm>
            <a:off x="3977640" y="1325880"/>
            <a:ext cx="2743200" cy="960120"/>
          </a:xfrm>
          <a:prstGeom prst="rect">
            <a:avLst/>
          </a:prstGeom>
          <a:solidFill>
            <a:srgbClr val="FFFFFF">
              <a:alpha val="80000"/>
            </a:srgbClr>
          </a:solidFill>
          <a:ln w="9525">
            <a:solidFill>
              <a:srgbClr val="B8B2A7"/>
            </a:solidFill>
            <a:prstDash val="solid"/>
          </a:ln>
        </p:spPr>
      </p:sp>
      <p:sp>
        <p:nvSpPr>
          <p:cNvPr id="7" name="Text 5"/>
          <p:cNvSpPr txBox="1"/>
          <p:nvPr/>
        </p:nvSpPr>
        <p:spPr>
          <a:xfrm>
            <a:off x="4087368" y="1399032"/>
            <a:ext cx="252374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DCP scheduler</a:t>
            </a:r>
            <a:endParaRPr lang="en-US" sz="1400" dirty="0"/>
          </a:p>
        </p:txBody>
      </p:sp>
      <p:sp>
        <p:nvSpPr>
          <p:cNvPr id="8" name="Text 6"/>
          <p:cNvSpPr txBox="1"/>
          <p:nvPr/>
        </p:nvSpPr>
        <p:spPr>
          <a:xfrm>
            <a:off x="4087368" y="1737360"/>
            <a:ext cx="2523744" cy="502920"/>
          </a:xfrm>
          <a:prstGeom prst="rect">
            <a:avLst/>
          </a:prstGeom>
          <a:noFill/>
          <a:ln/>
        </p:spPr>
        <p:txBody>
          <a:bodyPr wrap="square" lIns="0" tIns="0" rIns="0" bIns="0" rtlCol="0" anchor="t"/>
          <a:lstStyle/>
          <a:p>
            <a:pPr indent="0" marL="0">
              <a:buNone/>
            </a:pPr>
            <a:r>
              <a:rPr lang="en-US" sz="1100" dirty="0">
                <a:solidFill>
                  <a:schemeClr val="tx2"/>
                </a:solidFill>
              </a:rPr>
              <a:t>hands slices to workers, settles payment</a:t>
            </a:r>
            <a:endParaRPr lang="en-US" sz="1100" dirty="0"/>
          </a:p>
        </p:txBody>
      </p:sp>
      <p:sp>
        <p:nvSpPr>
          <p:cNvPr id="9" name="Shape 7"/>
          <p:cNvSpPr/>
          <p:nvPr/>
        </p:nvSpPr>
        <p:spPr>
          <a:xfrm>
            <a:off x="3977640" y="2514600"/>
            <a:ext cx="2743200" cy="594360"/>
          </a:xfrm>
          <a:prstGeom prst="rect">
            <a:avLst/>
          </a:prstGeom>
          <a:solidFill>
            <a:srgbClr val="FFFFFF">
              <a:alpha val="80000"/>
            </a:srgbClr>
          </a:solidFill>
          <a:ln w="9525">
            <a:solidFill>
              <a:srgbClr val="B8B2A7"/>
            </a:solidFill>
            <a:prstDash val="solid"/>
          </a:ln>
        </p:spPr>
      </p:sp>
      <p:sp>
        <p:nvSpPr>
          <p:cNvPr id="10" name="Text 8"/>
          <p:cNvSpPr txBox="1"/>
          <p:nvPr/>
        </p:nvSpPr>
        <p:spPr>
          <a:xfrm>
            <a:off x="4087368" y="2587752"/>
            <a:ext cx="2523744" cy="320040"/>
          </a:xfrm>
          <a:prstGeom prst="rect">
            <a:avLst/>
          </a:prstGeom>
          <a:noFill/>
          <a:ln/>
        </p:spPr>
        <p:txBody>
          <a:bodyPr wrap="square" lIns="0" tIns="0" rIns="0" bIns="0" rtlCol="0" anchor="t"/>
          <a:lstStyle/>
          <a:p>
            <a:pPr indent="0" marL="0">
              <a:buNone/>
            </a:pPr>
            <a:r>
              <a:rPr lang="en-US" sz="1200" b="1" dirty="0">
                <a:solidFill>
                  <a:schemeClr val="tx1"/>
                </a:solidFill>
                <a:latin typeface="Cambria" pitchFamily="34" charset="0"/>
                <a:ea typeface="Cambria" pitchFamily="34" charset="-122"/>
                <a:cs typeface="Cambria" pitchFamily="34" charset="-120"/>
              </a:rPr>
              <a:t>Package server</a:t>
            </a:r>
            <a:endParaRPr lang="en-US" sz="1200" dirty="0"/>
          </a:p>
        </p:txBody>
      </p:sp>
      <p:sp>
        <p:nvSpPr>
          <p:cNvPr id="11" name="Text 9"/>
          <p:cNvSpPr txBox="1"/>
          <p:nvPr/>
        </p:nvSpPr>
        <p:spPr>
          <a:xfrm>
            <a:off x="4087368" y="2926080"/>
            <a:ext cx="2523744" cy="137160"/>
          </a:xfrm>
          <a:prstGeom prst="rect">
            <a:avLst/>
          </a:prstGeom>
          <a:noFill/>
          <a:ln/>
        </p:spPr>
        <p:txBody>
          <a:bodyPr wrap="square" lIns="0" tIns="0" rIns="0" bIns="0" rtlCol="0" anchor="t"/>
          <a:lstStyle/>
          <a:p>
            <a:pPr indent="0" marL="0">
              <a:buNone/>
            </a:pPr>
            <a:r>
              <a:rPr lang="en-US" sz="1000" dirty="0">
                <a:solidFill>
                  <a:schemeClr val="tx2"/>
                </a:solidFill>
              </a:rPr>
              <a:t>lp117 kernel (WGSL + JS)</a:t>
            </a:r>
            <a:endParaRPr lang="en-US" sz="1000" dirty="0"/>
          </a:p>
        </p:txBody>
      </p:sp>
      <p:sp>
        <p:nvSpPr>
          <p:cNvPr id="12" name="Shape 10"/>
          <p:cNvSpPr/>
          <p:nvPr/>
        </p:nvSpPr>
        <p:spPr>
          <a:xfrm>
            <a:off x="7589520" y="1325880"/>
            <a:ext cx="4160520" cy="1783080"/>
          </a:xfrm>
          <a:prstGeom prst="rect">
            <a:avLst/>
          </a:prstGeom>
          <a:solidFill>
            <a:srgbClr val="FFFFFF">
              <a:alpha val="80000"/>
            </a:srgbClr>
          </a:solidFill>
          <a:ln w="19050">
            <a:solidFill>
              <a:srgbClr val="8C7B5E"/>
            </a:solidFill>
            <a:prstDash val="solid"/>
          </a:ln>
        </p:spPr>
      </p:sp>
      <p:sp>
        <p:nvSpPr>
          <p:cNvPr id="13" name="Text 11"/>
          <p:cNvSpPr txBox="1"/>
          <p:nvPr/>
        </p:nvSpPr>
        <p:spPr>
          <a:xfrm>
            <a:off x="7699248" y="1399032"/>
            <a:ext cx="394106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Workers</a:t>
            </a:r>
            <a:endParaRPr lang="en-US" sz="1400" dirty="0"/>
          </a:p>
        </p:txBody>
      </p:sp>
      <p:sp>
        <p:nvSpPr>
          <p:cNvPr id="14" name="Text 12"/>
          <p:cNvSpPr txBox="1"/>
          <p:nvPr/>
        </p:nvSpPr>
        <p:spPr>
          <a:xfrm>
            <a:off x="7699248" y="1737360"/>
            <a:ext cx="3941064" cy="1325880"/>
          </a:xfrm>
          <a:prstGeom prst="rect">
            <a:avLst/>
          </a:prstGeom>
          <a:noFill/>
          <a:ln/>
        </p:spPr>
        <p:txBody>
          <a:bodyPr wrap="square" lIns="0" tIns="0" rIns="0" bIns="0" rtlCol="0" anchor="t"/>
          <a:lstStyle/>
          <a:p>
            <a:pPr indent="0" marL="0">
              <a:buNone/>
            </a:pPr>
            <a:r>
              <a:rPr lang="en-US" sz="1100" dirty="0">
                <a:solidFill>
                  <a:schemeClr val="tx2"/>
                </a:solidFill>
              </a:rPr>
              <a:t>browsers: WebGPU, or wasm on CPU</a:t>
            </a:r>
            <a:endParaRPr lang="en-US" sz="1100" dirty="0"/>
          </a:p>
          <a:p>
            <a:pPr indent="0" marL="0">
              <a:buNone/>
            </a:pPr>
            <a:r>
              <a:rPr lang="en-US" sz="1100" dirty="0">
                <a:solidFill>
                  <a:schemeClr val="tx2"/>
                </a:solidFill>
              </a:rPr>
              <a:t>native DCP Worker: WebGPU via Dawn</a:t>
            </a:r>
            <a:endParaRPr lang="en-US" sz="1100" dirty="0"/>
          </a:p>
          <a:p>
            <a:pPr indent="0" marL="0">
              <a:buNone/>
            </a:pPr>
            <a:r>
              <a:rPr lang="en-US" sz="1100" dirty="0">
                <a:solidFill>
                  <a:schemeClr val="tx2"/>
                </a:solidFill>
              </a:rPr>
              <a:t>GPU servers in any compute group</a:t>
            </a:r>
            <a:endParaRPr lang="en-US" sz="1100" dirty="0"/>
          </a:p>
          <a:p>
            <a:pPr indent="0" marL="0">
              <a:buNone/>
            </a:pPr>
            <a:r>
              <a:rPr lang="en-US" sz="1100" dirty="0">
                <a:solidFill>
                  <a:schemeClr val="tx2"/>
                </a:solidFill>
              </a:rPr>
              <a:t>only outbound HTTPS; no inbound ports</a:t>
            </a:r>
            <a:endParaRPr lang="en-US" sz="1100" dirty="0"/>
          </a:p>
        </p:txBody>
      </p:sp>
      <p:sp>
        <p:nvSpPr>
          <p:cNvPr id="15" name="Shape 13"/>
          <p:cNvSpPr/>
          <p:nvPr/>
        </p:nvSpPr>
        <p:spPr>
          <a:xfrm>
            <a:off x="3108960" y="1783080"/>
            <a:ext cx="868680" cy="0"/>
          </a:xfrm>
          <a:prstGeom prst="line">
            <a:avLst/>
          </a:prstGeom>
          <a:noFill/>
          <a:ln w="15875">
            <a:solidFill>
              <a:srgbClr val="6E6E6E"/>
            </a:solidFill>
            <a:prstDash val="solid"/>
            <a:tailEnd type="triangle"/>
          </a:ln>
        </p:spPr>
      </p:sp>
      <p:sp>
        <p:nvSpPr>
          <p:cNvPr id="16" name="Text 14"/>
          <p:cNvSpPr txBox="1"/>
          <p:nvPr/>
        </p:nvSpPr>
        <p:spPr>
          <a:xfrm>
            <a:off x="3017520" y="1481328"/>
            <a:ext cx="1051560" cy="256032"/>
          </a:xfrm>
          <a:prstGeom prst="rect">
            <a:avLst/>
          </a:prstGeom>
          <a:noFill/>
          <a:ln/>
        </p:spPr>
        <p:txBody>
          <a:bodyPr wrap="square" lIns="0" tIns="0" rIns="0" bIns="0" rtlCol="0" anchor="t"/>
          <a:lstStyle/>
          <a:p>
            <a:pPr algn="ctr" indent="0" marL="0">
              <a:buNone/>
            </a:pPr>
            <a:r>
              <a:rPr lang="en-US" sz="1050" b="1" dirty="0">
                <a:solidFill>
                  <a:srgbClr val="8C7B5E"/>
                </a:solidFill>
              </a:rPr>
              <a:t>2  deploy, pay</a:t>
            </a:r>
            <a:endParaRPr lang="en-US" sz="1050" dirty="0"/>
          </a:p>
        </p:txBody>
      </p:sp>
      <p:sp>
        <p:nvSpPr>
          <p:cNvPr id="17" name="Shape 15"/>
          <p:cNvSpPr/>
          <p:nvPr/>
        </p:nvSpPr>
        <p:spPr>
          <a:xfrm>
            <a:off x="6720840" y="1783080"/>
            <a:ext cx="868680" cy="0"/>
          </a:xfrm>
          <a:prstGeom prst="line">
            <a:avLst/>
          </a:prstGeom>
          <a:noFill/>
          <a:ln w="15875">
            <a:solidFill>
              <a:srgbClr val="6E6E6E"/>
            </a:solidFill>
            <a:prstDash val="solid"/>
            <a:tailEnd type="triangle"/>
          </a:ln>
        </p:spPr>
      </p:sp>
      <p:sp>
        <p:nvSpPr>
          <p:cNvPr id="18" name="Text 16"/>
          <p:cNvSpPr txBox="1"/>
          <p:nvPr/>
        </p:nvSpPr>
        <p:spPr>
          <a:xfrm>
            <a:off x="6629400" y="1481328"/>
            <a:ext cx="1051560" cy="256032"/>
          </a:xfrm>
          <a:prstGeom prst="rect">
            <a:avLst/>
          </a:prstGeom>
          <a:noFill/>
          <a:ln/>
        </p:spPr>
        <p:txBody>
          <a:bodyPr wrap="square" lIns="0" tIns="0" rIns="0" bIns="0" rtlCol="0" anchor="t"/>
          <a:lstStyle/>
          <a:p>
            <a:pPr algn="ctr" indent="0" marL="0">
              <a:buNone/>
            </a:pPr>
            <a:r>
              <a:rPr lang="en-US" sz="1050" b="1" dirty="0">
                <a:solidFill>
                  <a:srgbClr val="8C7B5E"/>
                </a:solidFill>
              </a:rPr>
              <a:t>3  slices</a:t>
            </a:r>
            <a:endParaRPr lang="en-US" sz="1050" dirty="0"/>
          </a:p>
        </p:txBody>
      </p:sp>
      <p:sp>
        <p:nvSpPr>
          <p:cNvPr id="19" name="Shape 17"/>
          <p:cNvSpPr/>
          <p:nvPr/>
        </p:nvSpPr>
        <p:spPr>
          <a:xfrm>
            <a:off x="6720840" y="2807208"/>
            <a:ext cx="868680" cy="0"/>
          </a:xfrm>
          <a:prstGeom prst="line">
            <a:avLst/>
          </a:prstGeom>
          <a:noFill/>
          <a:ln w="15875">
            <a:solidFill>
              <a:srgbClr val="6E6E6E"/>
            </a:solidFill>
            <a:prstDash val="solid"/>
            <a:tailEnd type="triangle"/>
          </a:ln>
        </p:spPr>
      </p:sp>
      <p:sp>
        <p:nvSpPr>
          <p:cNvPr id="20" name="Text 18"/>
          <p:cNvSpPr txBox="1"/>
          <p:nvPr/>
        </p:nvSpPr>
        <p:spPr>
          <a:xfrm>
            <a:off x="6629400" y="2514600"/>
            <a:ext cx="1051560" cy="256032"/>
          </a:xfrm>
          <a:prstGeom prst="rect">
            <a:avLst/>
          </a:prstGeom>
          <a:noFill/>
          <a:ln/>
        </p:spPr>
        <p:txBody>
          <a:bodyPr wrap="square" lIns="0" tIns="0" rIns="0" bIns="0" rtlCol="0" anchor="t"/>
          <a:lstStyle/>
          <a:p>
            <a:pPr algn="ctr" indent="0" marL="0">
              <a:buNone/>
            </a:pPr>
            <a:r>
              <a:rPr lang="en-US" sz="1050" b="1" dirty="0">
                <a:solidFill>
                  <a:srgbClr val="8C7B5E"/>
                </a:solidFill>
              </a:rPr>
              <a:t>kernel</a:t>
            </a:r>
            <a:endParaRPr lang="en-US" sz="1050" dirty="0"/>
          </a:p>
        </p:txBody>
      </p:sp>
      <p:sp>
        <p:nvSpPr>
          <p:cNvPr id="21" name="Shape 19"/>
          <p:cNvSpPr/>
          <p:nvPr/>
        </p:nvSpPr>
        <p:spPr>
          <a:xfrm>
            <a:off x="457200" y="3977640"/>
            <a:ext cx="9144000" cy="2057400"/>
          </a:xfrm>
          <a:prstGeom prst="rect">
            <a:avLst/>
          </a:prstGeom>
          <a:solidFill>
            <a:srgbClr val="FFFFFF"/>
          </a:solidFill>
          <a:ln w="9525">
            <a:solidFill>
              <a:srgbClr val="B8B2A7"/>
            </a:solidFill>
            <a:prstDash val="solid"/>
          </a:ln>
        </p:spPr>
      </p:sp>
      <p:sp>
        <p:nvSpPr>
          <p:cNvPr id="22" name="Text 20"/>
          <p:cNvSpPr txBox="1"/>
          <p:nvPr/>
        </p:nvSpPr>
        <p:spPr>
          <a:xfrm>
            <a:off x="566928" y="4050792"/>
            <a:ext cx="892454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Relay  (Google Cloud, Toronto; add relays for volume)</a:t>
            </a:r>
            <a:endParaRPr lang="en-US" sz="1400" dirty="0"/>
          </a:p>
        </p:txBody>
      </p:sp>
      <p:sp>
        <p:nvSpPr>
          <p:cNvPr id="23" name="Shape 21"/>
          <p:cNvSpPr/>
          <p:nvPr/>
        </p:nvSpPr>
        <p:spPr>
          <a:xfrm>
            <a:off x="640080" y="4434840"/>
            <a:ext cx="2103120" cy="1417320"/>
          </a:xfrm>
          <a:prstGeom prst="rect">
            <a:avLst/>
          </a:prstGeom>
          <a:solidFill>
            <a:srgbClr val="FFFFFF">
              <a:alpha val="80000"/>
            </a:srgbClr>
          </a:solidFill>
          <a:ln w="9525">
            <a:solidFill>
              <a:srgbClr val="B8B2A7"/>
            </a:solidFill>
            <a:prstDash val="solid"/>
          </a:ln>
        </p:spPr>
      </p:sp>
      <p:sp>
        <p:nvSpPr>
          <p:cNvPr id="24" name="Text 22"/>
          <p:cNvSpPr txBox="1"/>
          <p:nvPr/>
        </p:nvSpPr>
        <p:spPr>
          <a:xfrm>
            <a:off x="74980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HTTPS</a:t>
            </a:r>
            <a:endParaRPr lang="en-US" sz="1300" dirty="0"/>
          </a:p>
        </p:txBody>
      </p:sp>
      <p:sp>
        <p:nvSpPr>
          <p:cNvPr id="25" name="Text 23"/>
          <p:cNvSpPr txBox="1"/>
          <p:nvPr/>
        </p:nvSpPr>
        <p:spPr>
          <a:xfrm>
            <a:off x="74980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Caddy; serves the page</a:t>
            </a:r>
            <a:endParaRPr lang="en-US" sz="1050" dirty="0"/>
          </a:p>
        </p:txBody>
      </p:sp>
      <p:sp>
        <p:nvSpPr>
          <p:cNvPr id="26" name="Shape 24"/>
          <p:cNvSpPr/>
          <p:nvPr/>
        </p:nvSpPr>
        <p:spPr>
          <a:xfrm>
            <a:off x="2880360" y="4434840"/>
            <a:ext cx="2103120" cy="1417320"/>
          </a:xfrm>
          <a:prstGeom prst="rect">
            <a:avLst/>
          </a:prstGeom>
          <a:solidFill>
            <a:srgbClr val="FFFFFF">
              <a:alpha val="80000"/>
            </a:srgbClr>
          </a:solidFill>
          <a:ln w="9525">
            <a:solidFill>
              <a:srgbClr val="B8B2A7"/>
            </a:solidFill>
            <a:prstDash val="solid"/>
          </a:ln>
        </p:spPr>
      </p:sp>
      <p:sp>
        <p:nvSpPr>
          <p:cNvPr id="27" name="Text 25"/>
          <p:cNvSpPr txBox="1"/>
          <p:nvPr/>
        </p:nvSpPr>
        <p:spPr>
          <a:xfrm>
            <a:off x="299008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Reservations</a:t>
            </a:r>
            <a:endParaRPr lang="en-US" sz="1300" dirty="0"/>
          </a:p>
        </p:txBody>
      </p:sp>
      <p:sp>
        <p:nvSpPr>
          <p:cNvPr id="28" name="Text 26"/>
          <p:cNvSpPr txBox="1"/>
          <p:nvPr/>
        </p:nvSpPr>
        <p:spPr>
          <a:xfrm>
            <a:off x="299008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patches, payers, logos, slice ledger</a:t>
            </a:r>
            <a:endParaRPr lang="en-US" sz="1050" dirty="0"/>
          </a:p>
        </p:txBody>
      </p:sp>
      <p:sp>
        <p:nvSpPr>
          <p:cNvPr id="29" name="Shape 27"/>
          <p:cNvSpPr/>
          <p:nvPr/>
        </p:nvSpPr>
        <p:spPr>
          <a:xfrm>
            <a:off x="5120640" y="4434840"/>
            <a:ext cx="2103120" cy="1417320"/>
          </a:xfrm>
          <a:prstGeom prst="rect">
            <a:avLst/>
          </a:prstGeom>
          <a:solidFill>
            <a:srgbClr val="FFFFFF">
              <a:alpha val="80000"/>
            </a:srgbClr>
          </a:solidFill>
          <a:ln w="9525">
            <a:solidFill>
              <a:srgbClr val="B8B2A7"/>
            </a:solidFill>
            <a:prstDash val="solid"/>
          </a:ln>
        </p:spPr>
      </p:sp>
      <p:sp>
        <p:nvSpPr>
          <p:cNvPr id="30" name="Text 28"/>
          <p:cNvSpPr txBox="1"/>
          <p:nvPr/>
        </p:nvSpPr>
        <p:spPr>
          <a:xfrm>
            <a:off x="523036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Ingest</a:t>
            </a:r>
            <a:endParaRPr lang="en-US" sz="1300" dirty="0"/>
          </a:p>
        </p:txBody>
      </p:sp>
      <p:sp>
        <p:nvSpPr>
          <p:cNvPr id="31" name="Text 29"/>
          <p:cNvSpPr txBox="1"/>
          <p:nvPr/>
        </p:nvSpPr>
        <p:spPr>
          <a:xfrm>
            <a:off x="523036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WAL, then sorted runs, compacted 8 to 1</a:t>
            </a:r>
            <a:endParaRPr lang="en-US" sz="1050" dirty="0"/>
          </a:p>
        </p:txBody>
      </p:sp>
      <p:sp>
        <p:nvSpPr>
          <p:cNvPr id="32" name="Shape 30"/>
          <p:cNvSpPr/>
          <p:nvPr/>
        </p:nvSpPr>
        <p:spPr>
          <a:xfrm>
            <a:off x="7360920" y="4434840"/>
            <a:ext cx="2103120" cy="1417320"/>
          </a:xfrm>
          <a:prstGeom prst="rect">
            <a:avLst/>
          </a:prstGeom>
          <a:solidFill>
            <a:srgbClr val="FFFFFF">
              <a:alpha val="80000"/>
            </a:srgbClr>
          </a:solidFill>
          <a:ln w="9525">
            <a:solidFill>
              <a:srgbClr val="B8B2A7"/>
            </a:solidFill>
            <a:prstDash val="solid"/>
          </a:ln>
        </p:spPr>
      </p:sp>
      <p:sp>
        <p:nvSpPr>
          <p:cNvPr id="33" name="Text 31"/>
          <p:cNvSpPr txBox="1"/>
          <p:nvPr/>
        </p:nvSpPr>
        <p:spPr>
          <a:xfrm>
            <a:off x="747064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API</a:t>
            </a:r>
            <a:endParaRPr lang="en-US" sz="1300" dirty="0"/>
          </a:p>
        </p:txBody>
      </p:sp>
      <p:sp>
        <p:nvSpPr>
          <p:cNvPr id="34" name="Text 32"/>
          <p:cNvSpPr txBox="1"/>
          <p:nvPr/>
        </p:nvSpPr>
        <p:spPr>
          <a:xfrm>
            <a:off x="747064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map, leaderboard, pool, capacity</a:t>
            </a:r>
            <a:endParaRPr lang="en-US" sz="1050" dirty="0"/>
          </a:p>
        </p:txBody>
      </p:sp>
      <p:sp>
        <p:nvSpPr>
          <p:cNvPr id="35" name="Shape 33"/>
          <p:cNvSpPr/>
          <p:nvPr/>
        </p:nvSpPr>
        <p:spPr>
          <a:xfrm>
            <a:off x="1188720" y="3108960"/>
            <a:ext cx="0" cy="868680"/>
          </a:xfrm>
          <a:prstGeom prst="line">
            <a:avLst/>
          </a:prstGeom>
          <a:noFill/>
          <a:ln w="15875">
            <a:solidFill>
              <a:srgbClr val="6E6E6E"/>
            </a:solidFill>
            <a:prstDash val="solid"/>
            <a:tailEnd type="triangle"/>
          </a:ln>
        </p:spPr>
      </p:sp>
      <p:sp>
        <p:nvSpPr>
          <p:cNvPr id="36" name="Text 34"/>
          <p:cNvSpPr txBox="1"/>
          <p:nvPr/>
        </p:nvSpPr>
        <p:spPr>
          <a:xfrm>
            <a:off x="1280160" y="3383280"/>
            <a:ext cx="1097280" cy="256032"/>
          </a:xfrm>
          <a:prstGeom prst="rect">
            <a:avLst/>
          </a:prstGeom>
          <a:noFill/>
          <a:ln/>
        </p:spPr>
        <p:txBody>
          <a:bodyPr wrap="square" lIns="0" tIns="0" rIns="0" bIns="0" rtlCol="0" anchor="t"/>
          <a:lstStyle/>
          <a:p>
            <a:pPr algn="l" indent="0" marL="0">
              <a:buNone/>
            </a:pPr>
            <a:r>
              <a:rPr lang="en-US" sz="1050" b="1" dirty="0">
                <a:solidFill>
                  <a:srgbClr val="8C7B5E"/>
                </a:solidFill>
              </a:rPr>
              <a:t>1  reserve</a:t>
            </a:r>
            <a:endParaRPr lang="en-US" sz="1050" dirty="0"/>
          </a:p>
        </p:txBody>
      </p:sp>
      <p:sp>
        <p:nvSpPr>
          <p:cNvPr id="37" name="Shape 35"/>
          <p:cNvSpPr/>
          <p:nvPr/>
        </p:nvSpPr>
        <p:spPr>
          <a:xfrm>
            <a:off x="2468880" y="3108960"/>
            <a:ext cx="0" cy="868680"/>
          </a:xfrm>
          <a:prstGeom prst="line">
            <a:avLst/>
          </a:prstGeom>
          <a:noFill/>
          <a:ln w="15875">
            <a:solidFill>
              <a:srgbClr val="6E6E6E"/>
            </a:solidFill>
            <a:prstDash val="dash"/>
            <a:headEnd type="triangle"/>
          </a:ln>
        </p:spPr>
      </p:sp>
      <p:sp>
        <p:nvSpPr>
          <p:cNvPr id="38" name="Text 36"/>
          <p:cNvSpPr txBox="1"/>
          <p:nvPr/>
        </p:nvSpPr>
        <p:spPr>
          <a:xfrm>
            <a:off x="2560320" y="3383280"/>
            <a:ext cx="1097280" cy="256032"/>
          </a:xfrm>
          <a:prstGeom prst="rect">
            <a:avLst/>
          </a:prstGeom>
          <a:noFill/>
          <a:ln/>
        </p:spPr>
        <p:txBody>
          <a:bodyPr wrap="square" lIns="0" tIns="0" rIns="0" bIns="0" rtlCol="0" anchor="t"/>
          <a:lstStyle/>
          <a:p>
            <a:pPr algn="l" indent="0" marL="0">
              <a:buNone/>
            </a:pPr>
            <a:r>
              <a:rPr lang="en-US" sz="1050" b="1" dirty="0">
                <a:solidFill>
                  <a:srgbClr val="6E6E6E"/>
                </a:solidFill>
              </a:rPr>
              <a:t>map, stats</a:t>
            </a:r>
            <a:endParaRPr lang="en-US" sz="1050" dirty="0"/>
          </a:p>
        </p:txBody>
      </p:sp>
      <p:sp>
        <p:nvSpPr>
          <p:cNvPr id="39" name="Shape 37"/>
          <p:cNvSpPr/>
          <p:nvPr/>
        </p:nvSpPr>
        <p:spPr>
          <a:xfrm>
            <a:off x="9144000" y="3108960"/>
            <a:ext cx="0" cy="868680"/>
          </a:xfrm>
          <a:prstGeom prst="line">
            <a:avLst/>
          </a:prstGeom>
          <a:noFill/>
          <a:ln w="15875">
            <a:solidFill>
              <a:srgbClr val="6E6E6E"/>
            </a:solidFill>
            <a:prstDash val="solid"/>
            <a:tailEnd type="triangle"/>
          </a:ln>
        </p:spPr>
      </p:sp>
      <p:sp>
        <p:nvSpPr>
          <p:cNvPr id="40" name="Text 38"/>
          <p:cNvSpPr txBox="1"/>
          <p:nvPr/>
        </p:nvSpPr>
        <p:spPr>
          <a:xfrm>
            <a:off x="7635240" y="3383280"/>
            <a:ext cx="1417320" cy="256032"/>
          </a:xfrm>
          <a:prstGeom prst="rect">
            <a:avLst/>
          </a:prstGeom>
          <a:noFill/>
          <a:ln/>
        </p:spPr>
        <p:txBody>
          <a:bodyPr wrap="square" lIns="0" tIns="0" rIns="0" bIns="0" rtlCol="0" anchor="t"/>
          <a:lstStyle/>
          <a:p>
            <a:pPr algn="r" indent="0" marL="0">
              <a:buNone/>
            </a:pPr>
            <a:r>
              <a:rPr lang="en-US" sz="1050" b="1" dirty="0">
                <a:solidFill>
                  <a:srgbClr val="8C7B5E"/>
                </a:solidFill>
              </a:rPr>
              <a:t>4  sorted records</a:t>
            </a:r>
            <a:endParaRPr lang="en-US" sz="1050" dirty="0"/>
          </a:p>
        </p:txBody>
      </p:sp>
      <p:sp>
        <p:nvSpPr>
          <p:cNvPr id="41" name="Shape 39"/>
          <p:cNvSpPr/>
          <p:nvPr/>
        </p:nvSpPr>
        <p:spPr>
          <a:xfrm>
            <a:off x="9921240" y="3977640"/>
            <a:ext cx="1828800" cy="2057400"/>
          </a:xfrm>
          <a:prstGeom prst="rect">
            <a:avLst/>
          </a:prstGeom>
          <a:solidFill>
            <a:srgbClr val="FFFFFF">
              <a:alpha val="80000"/>
            </a:srgbClr>
          </a:solidFill>
          <a:ln w="9525">
            <a:solidFill>
              <a:srgbClr val="B8B2A7"/>
            </a:solidFill>
            <a:prstDash val="solid"/>
          </a:ln>
        </p:spPr>
      </p:sp>
      <p:sp>
        <p:nvSpPr>
          <p:cNvPr id="42" name="Text 40"/>
          <p:cNvSpPr txBox="1"/>
          <p:nvPr/>
        </p:nvSpPr>
        <p:spPr>
          <a:xfrm>
            <a:off x="10030968" y="4050792"/>
            <a:ext cx="160934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Nightly</a:t>
            </a:r>
            <a:endParaRPr lang="en-US" sz="1400" dirty="0"/>
          </a:p>
        </p:txBody>
      </p:sp>
      <p:sp>
        <p:nvSpPr>
          <p:cNvPr id="43" name="Text 41"/>
          <p:cNvSpPr txBox="1"/>
          <p:nvPr/>
        </p:nvSpPr>
        <p:spPr>
          <a:xfrm>
            <a:off x="10030968" y="4389120"/>
            <a:ext cx="1609344" cy="1600200"/>
          </a:xfrm>
          <a:prstGeom prst="rect">
            <a:avLst/>
          </a:prstGeom>
          <a:noFill/>
          <a:ln/>
        </p:spPr>
        <p:txBody>
          <a:bodyPr wrap="square" lIns="0" tIns="0" rIns="0" bIns="0" rtlCol="0" anchor="t"/>
          <a:lstStyle/>
          <a:p>
            <a:pPr indent="0" marL="0">
              <a:buNone/>
            </a:pPr>
            <a:r>
              <a:rPr lang="en-US" sz="1100" dirty="0">
                <a:solidFill>
                  <a:schemeClr val="tx2"/>
                </a:solidFill>
              </a:rPr>
              <a:t>streaming merge join A × B, re-verify every match</a:t>
            </a:r>
            <a:endParaRPr lang="en-US" sz="1100" dirty="0"/>
          </a:p>
          <a:p>
            <a:pPr indent="0" marL="0">
              <a:buNone/>
            </a:pPr>
            <a:endParaRPr lang="en-US" sz="1100" dirty="0"/>
          </a:p>
          <a:p>
            <a:pPr indent="0" marL="0">
              <a:buNone/>
            </a:pPr>
            <a:r>
              <a:rPr lang="en-US" sz="1100" dirty="0">
                <a:solidFill>
                  <a:schemeClr val="tx2"/>
                </a:solidFill>
              </a:rPr>
              <a:t>backup to Cloud Storage</a:t>
            </a:r>
            <a:endParaRPr lang="en-US" sz="1100" dirty="0"/>
          </a:p>
        </p:txBody>
      </p:sp>
      <p:sp>
        <p:nvSpPr>
          <p:cNvPr id="44" name="Shape 42"/>
          <p:cNvSpPr/>
          <p:nvPr/>
        </p:nvSpPr>
        <p:spPr>
          <a:xfrm>
            <a:off x="9601200" y="4983480"/>
            <a:ext cx="320040" cy="0"/>
          </a:xfrm>
          <a:prstGeom prst="line">
            <a:avLst/>
          </a:prstGeom>
          <a:noFill/>
          <a:ln w="15875">
            <a:solidFill>
              <a:srgbClr val="6E6E6E"/>
            </a:solidFill>
            <a:prstDash val="solid"/>
            <a:tailEnd type="triangle"/>
          </a:ln>
        </p:spPr>
      </p:sp>
      <p:sp>
        <p:nvSpPr>
          <p:cNvPr id="45" name="Text 43"/>
          <p:cNvSpPr txBox="1"/>
          <p:nvPr/>
        </p:nvSpPr>
        <p:spPr>
          <a:xfrm>
            <a:off x="9601200" y="4709160"/>
            <a:ext cx="320040" cy="256032"/>
          </a:xfrm>
          <a:prstGeom prst="rect">
            <a:avLst/>
          </a:prstGeom>
          <a:noFill/>
          <a:ln/>
        </p:spPr>
        <p:txBody>
          <a:bodyPr wrap="square" lIns="0" tIns="0" rIns="0" bIns="0" rtlCol="0" anchor="t"/>
          <a:lstStyle/>
          <a:p>
            <a:pPr algn="ctr" indent="0" marL="0">
              <a:buNone/>
            </a:pPr>
            <a:r>
              <a:rPr lang="en-US" sz="1050" b="1" dirty="0">
                <a:solidFill>
                  <a:srgbClr val="8C7B5E"/>
                </a:solidFill>
              </a:rPr>
              <a:t>5</a:t>
            </a:r>
            <a:endParaRPr lang="en-US" sz="1050" dirty="0"/>
          </a:p>
        </p:txBody>
      </p:sp>
      <p:sp>
        <p:nvSpPr>
          <p:cNvPr id="46" name="Text 44"/>
          <p:cNvSpPr txBox="1"/>
          <p:nvPr/>
        </p:nvSpPr>
        <p:spPr>
          <a:xfrm>
            <a:off x="457200" y="6108192"/>
            <a:ext cx="10789920" cy="274320"/>
          </a:xfrm>
          <a:prstGeom prst="rect">
            <a:avLst/>
          </a:prstGeom>
          <a:noFill/>
          <a:ln/>
        </p:spPr>
        <p:txBody>
          <a:bodyPr wrap="square" lIns="0" tIns="0" rIns="0" bIns="0" rtlCol="0" anchor="t"/>
          <a:lstStyle/>
          <a:p>
            <a:pPr indent="0" marL="0">
              <a:buNone/>
            </a:pPr>
            <a:r>
              <a:rPr lang="en-US" sz="1100" dirty="0">
                <a:solidFill>
                  <a:schemeClr val="tx2"/>
                </a:solidFill>
              </a:rPr>
              <a:t>A slice is a few minutes of GPU work. Workers fetch the kernel, walk their slice, sort the records and POST them to the relay named in the job.</a:t>
            </a:r>
            <a:endParaRPr lang="en-US" sz="11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640080" y="2103120"/>
            <a:ext cx="10908792" cy="1463040"/>
          </a:xfrm>
          <a:prstGeom prst="rect">
            <a:avLst/>
          </a:prstGeom>
          <a:noFill/>
          <a:ln/>
        </p:spPr>
        <p:txBody>
          <a:bodyPr wrap="square" lIns="0" tIns="0" rIns="0" bIns="0" rtlCol="0" anchor="ctr"/>
          <a:lstStyle/>
          <a:p>
            <a:pPr algn="ctr" indent="0" marL="0">
              <a:buNone/>
            </a:pPr>
            <a:r>
              <a:rPr lang="en-US" sz="4000" b="1" dirty="0">
                <a:solidFill>
                  <a:schemeClr val="tx1"/>
                </a:solidFill>
              </a:rPr>
              <a:t>Join the hunt</a:t>
            </a:r>
            <a:endParaRPr lang="en-US" sz="4000" dirty="0"/>
          </a:p>
        </p:txBody>
      </p:sp>
      <p:sp>
        <p:nvSpPr>
          <p:cNvPr id="3" name="Text 0"/>
          <p:cNvSpPr/>
          <p:nvPr>
            <p:ph idx="101" type="body" hasCustomPrompt="1"/>
          </p:nvPr>
        </p:nvSpPr>
        <p:spPr>
          <a:xfrm>
            <a:off x="1371600" y="3657600"/>
            <a:ext cx="9445752" cy="822960"/>
          </a:xfrm>
          <a:prstGeom prst="rect">
            <a:avLst/>
          </a:prstGeom>
          <a:noFill/>
          <a:ln/>
        </p:spPr>
        <p:txBody>
          <a:bodyPr wrap="square" lIns="0" tIns="0" rIns="0" bIns="0" rtlCol="0" anchor="t"/>
          <a:lstStyle/>
          <a:p>
            <a:pPr algn="ctr" indent="0" marL="0">
              <a:buNone/>
            </a:pPr>
            <a:r>
              <a:rPr lang="en-US" sz="2000" dirty="0">
                <a:solidFill>
                  <a:schemeClr val="tx2"/>
                </a:solidFill>
              </a:rPr>
              <a:t>Pick a region of the space. Run it on your GPU. Watch the coverage grow.</a:t>
            </a:r>
            <a:endParaRPr lang="en-US" sz="2000" dirty="0"/>
          </a:p>
        </p:txBody>
      </p:sp>
      <p:sp>
        <p:nvSpPr>
          <p:cNvPr id="4" name="Shape 2"/>
          <p:cNvSpPr/>
          <p:nvPr/>
        </p:nvSpPr>
        <p:spPr>
          <a:xfrm>
            <a:off x="1005840" y="5120640"/>
            <a:ext cx="74981" cy="74981"/>
          </a:xfrm>
          <a:prstGeom prst="rect">
            <a:avLst/>
          </a:prstGeom>
          <a:solidFill>
            <a:srgbClr val="FFFFFF"/>
          </a:solidFill>
          <a:ln w="9525">
            <a:solidFill>
              <a:srgbClr val="B8B2A7"/>
            </a:solidFill>
            <a:prstDash val="solid"/>
          </a:ln>
        </p:spPr>
      </p:sp>
      <p:sp>
        <p:nvSpPr>
          <p:cNvPr id="5" name="Shape 3"/>
          <p:cNvSpPr/>
          <p:nvPr/>
        </p:nvSpPr>
        <p:spPr>
          <a:xfrm>
            <a:off x="1094317" y="5120640"/>
            <a:ext cx="74981" cy="74981"/>
          </a:xfrm>
          <a:prstGeom prst="rect">
            <a:avLst/>
          </a:prstGeom>
          <a:solidFill>
            <a:srgbClr val="2E2E2E"/>
          </a:solidFill>
          <a:ln w="9525">
            <a:solidFill>
              <a:srgbClr val="2E2E2E"/>
            </a:solidFill>
            <a:prstDash val="solid"/>
          </a:ln>
        </p:spPr>
      </p:sp>
      <p:sp>
        <p:nvSpPr>
          <p:cNvPr id="6" name="Shape 4"/>
          <p:cNvSpPr/>
          <p:nvPr/>
        </p:nvSpPr>
        <p:spPr>
          <a:xfrm>
            <a:off x="1182795" y="5120640"/>
            <a:ext cx="74981" cy="74981"/>
          </a:xfrm>
          <a:prstGeom prst="rect">
            <a:avLst/>
          </a:prstGeom>
          <a:solidFill>
            <a:srgbClr val="2E2E2E"/>
          </a:solidFill>
          <a:ln w="9525">
            <a:solidFill>
              <a:srgbClr val="2E2E2E"/>
            </a:solidFill>
            <a:prstDash val="solid"/>
          </a:ln>
        </p:spPr>
      </p:sp>
      <p:sp>
        <p:nvSpPr>
          <p:cNvPr id="7" name="Shape 5"/>
          <p:cNvSpPr/>
          <p:nvPr/>
        </p:nvSpPr>
        <p:spPr>
          <a:xfrm>
            <a:off x="1271272" y="5120640"/>
            <a:ext cx="74981" cy="74981"/>
          </a:xfrm>
          <a:prstGeom prst="rect">
            <a:avLst/>
          </a:prstGeom>
          <a:solidFill>
            <a:srgbClr val="2E2E2E"/>
          </a:solidFill>
          <a:ln w="9525">
            <a:solidFill>
              <a:srgbClr val="2E2E2E"/>
            </a:solidFill>
            <a:prstDash val="solid"/>
          </a:ln>
        </p:spPr>
      </p:sp>
      <p:sp>
        <p:nvSpPr>
          <p:cNvPr id="8" name="Shape 6"/>
          <p:cNvSpPr/>
          <p:nvPr/>
        </p:nvSpPr>
        <p:spPr>
          <a:xfrm>
            <a:off x="1359749" y="5120640"/>
            <a:ext cx="74981" cy="74981"/>
          </a:xfrm>
          <a:prstGeom prst="rect">
            <a:avLst/>
          </a:prstGeom>
          <a:solidFill>
            <a:srgbClr val="FFFFFF"/>
          </a:solidFill>
          <a:ln w="9525">
            <a:solidFill>
              <a:srgbClr val="B8B2A7"/>
            </a:solidFill>
            <a:prstDash val="solid"/>
          </a:ln>
        </p:spPr>
      </p:sp>
      <p:sp>
        <p:nvSpPr>
          <p:cNvPr id="9" name="Shape 7"/>
          <p:cNvSpPr/>
          <p:nvPr/>
        </p:nvSpPr>
        <p:spPr>
          <a:xfrm>
            <a:off x="1448227" y="5120640"/>
            <a:ext cx="74981" cy="74981"/>
          </a:xfrm>
          <a:prstGeom prst="rect">
            <a:avLst/>
          </a:prstGeom>
          <a:solidFill>
            <a:srgbClr val="2E2E2E"/>
          </a:solidFill>
          <a:ln w="9525">
            <a:solidFill>
              <a:srgbClr val="2E2E2E"/>
            </a:solidFill>
            <a:prstDash val="solid"/>
          </a:ln>
        </p:spPr>
      </p:sp>
      <p:sp>
        <p:nvSpPr>
          <p:cNvPr id="10" name="Shape 8"/>
          <p:cNvSpPr/>
          <p:nvPr/>
        </p:nvSpPr>
        <p:spPr>
          <a:xfrm>
            <a:off x="1536704" y="5120640"/>
            <a:ext cx="74981" cy="74981"/>
          </a:xfrm>
          <a:prstGeom prst="rect">
            <a:avLst/>
          </a:prstGeom>
          <a:solidFill>
            <a:srgbClr val="2E2E2E"/>
          </a:solidFill>
          <a:ln w="9525">
            <a:solidFill>
              <a:srgbClr val="2E2E2E"/>
            </a:solidFill>
            <a:prstDash val="solid"/>
          </a:ln>
        </p:spPr>
      </p:sp>
      <p:sp>
        <p:nvSpPr>
          <p:cNvPr id="11" name="Shape 9"/>
          <p:cNvSpPr/>
          <p:nvPr/>
        </p:nvSpPr>
        <p:spPr>
          <a:xfrm>
            <a:off x="1625181" y="5120640"/>
            <a:ext cx="74981" cy="74981"/>
          </a:xfrm>
          <a:prstGeom prst="rect">
            <a:avLst/>
          </a:prstGeom>
          <a:solidFill>
            <a:srgbClr val="FFFFFF"/>
          </a:solidFill>
          <a:ln w="9525">
            <a:solidFill>
              <a:srgbClr val="B8B2A7"/>
            </a:solidFill>
            <a:prstDash val="solid"/>
          </a:ln>
        </p:spPr>
      </p:sp>
      <p:sp>
        <p:nvSpPr>
          <p:cNvPr id="12" name="Shape 10"/>
          <p:cNvSpPr/>
          <p:nvPr/>
        </p:nvSpPr>
        <p:spPr>
          <a:xfrm>
            <a:off x="1713659" y="5120640"/>
            <a:ext cx="74981" cy="74981"/>
          </a:xfrm>
          <a:prstGeom prst="rect">
            <a:avLst/>
          </a:prstGeom>
          <a:solidFill>
            <a:srgbClr val="FFFFFF"/>
          </a:solidFill>
          <a:ln w="9525">
            <a:solidFill>
              <a:srgbClr val="B8B2A7"/>
            </a:solidFill>
            <a:prstDash val="solid"/>
          </a:ln>
        </p:spPr>
      </p:sp>
      <p:sp>
        <p:nvSpPr>
          <p:cNvPr id="13" name="Shape 11"/>
          <p:cNvSpPr/>
          <p:nvPr/>
        </p:nvSpPr>
        <p:spPr>
          <a:xfrm>
            <a:off x="1802136" y="5120640"/>
            <a:ext cx="74981" cy="74981"/>
          </a:xfrm>
          <a:prstGeom prst="rect">
            <a:avLst/>
          </a:prstGeom>
          <a:solidFill>
            <a:srgbClr val="FFFFFF"/>
          </a:solidFill>
          <a:ln w="9525">
            <a:solidFill>
              <a:srgbClr val="B8B2A7"/>
            </a:solidFill>
            <a:prstDash val="solid"/>
          </a:ln>
        </p:spPr>
      </p:sp>
      <p:sp>
        <p:nvSpPr>
          <p:cNvPr id="14" name="Shape 12"/>
          <p:cNvSpPr/>
          <p:nvPr/>
        </p:nvSpPr>
        <p:spPr>
          <a:xfrm>
            <a:off x="1890613" y="5120640"/>
            <a:ext cx="74981" cy="74981"/>
          </a:xfrm>
          <a:prstGeom prst="rect">
            <a:avLst/>
          </a:prstGeom>
          <a:solidFill>
            <a:srgbClr val="FFFFFF"/>
          </a:solidFill>
          <a:ln w="9525">
            <a:solidFill>
              <a:srgbClr val="B8B2A7"/>
            </a:solidFill>
            <a:prstDash val="solid"/>
          </a:ln>
        </p:spPr>
      </p:sp>
      <p:sp>
        <p:nvSpPr>
          <p:cNvPr id="15" name="Shape 13"/>
          <p:cNvSpPr/>
          <p:nvPr/>
        </p:nvSpPr>
        <p:spPr>
          <a:xfrm>
            <a:off x="1979091" y="5120640"/>
            <a:ext cx="74981" cy="74981"/>
          </a:xfrm>
          <a:prstGeom prst="rect">
            <a:avLst/>
          </a:prstGeom>
          <a:solidFill>
            <a:srgbClr val="2E2E2E"/>
          </a:solidFill>
          <a:ln w="9525">
            <a:solidFill>
              <a:srgbClr val="2E2E2E"/>
            </a:solidFill>
            <a:prstDash val="solid"/>
          </a:ln>
        </p:spPr>
      </p:sp>
      <p:sp>
        <p:nvSpPr>
          <p:cNvPr id="16" name="Shape 14"/>
          <p:cNvSpPr/>
          <p:nvPr/>
        </p:nvSpPr>
        <p:spPr>
          <a:xfrm>
            <a:off x="2067568" y="5120640"/>
            <a:ext cx="74981" cy="74981"/>
          </a:xfrm>
          <a:prstGeom prst="rect">
            <a:avLst/>
          </a:prstGeom>
          <a:solidFill>
            <a:srgbClr val="FFFFFF"/>
          </a:solidFill>
          <a:ln w="9525">
            <a:solidFill>
              <a:srgbClr val="B8B2A7"/>
            </a:solidFill>
            <a:prstDash val="solid"/>
          </a:ln>
        </p:spPr>
      </p:sp>
      <p:sp>
        <p:nvSpPr>
          <p:cNvPr id="17" name="Shape 15"/>
          <p:cNvSpPr/>
          <p:nvPr/>
        </p:nvSpPr>
        <p:spPr>
          <a:xfrm>
            <a:off x="2201765" y="5120640"/>
            <a:ext cx="74981" cy="74981"/>
          </a:xfrm>
          <a:prstGeom prst="rect">
            <a:avLst/>
          </a:prstGeom>
          <a:solidFill>
            <a:srgbClr val="FFFFFF"/>
          </a:solidFill>
          <a:ln w="9525">
            <a:solidFill>
              <a:srgbClr val="B8B2A7"/>
            </a:solidFill>
            <a:prstDash val="solid"/>
          </a:ln>
        </p:spPr>
      </p:sp>
      <p:sp>
        <p:nvSpPr>
          <p:cNvPr id="18" name="Shape 16"/>
          <p:cNvSpPr/>
          <p:nvPr/>
        </p:nvSpPr>
        <p:spPr>
          <a:xfrm>
            <a:off x="2290243" y="5120640"/>
            <a:ext cx="74981" cy="74981"/>
          </a:xfrm>
          <a:prstGeom prst="rect">
            <a:avLst/>
          </a:prstGeom>
          <a:solidFill>
            <a:srgbClr val="2E2E2E"/>
          </a:solidFill>
          <a:ln w="9525">
            <a:solidFill>
              <a:srgbClr val="2E2E2E"/>
            </a:solidFill>
            <a:prstDash val="solid"/>
          </a:ln>
        </p:spPr>
      </p:sp>
      <p:sp>
        <p:nvSpPr>
          <p:cNvPr id="19" name="Shape 17"/>
          <p:cNvSpPr/>
          <p:nvPr/>
        </p:nvSpPr>
        <p:spPr>
          <a:xfrm>
            <a:off x="2378720" y="5120640"/>
            <a:ext cx="74981" cy="74981"/>
          </a:xfrm>
          <a:prstGeom prst="rect">
            <a:avLst/>
          </a:prstGeom>
          <a:solidFill>
            <a:srgbClr val="FFFFFF"/>
          </a:solidFill>
          <a:ln w="9525">
            <a:solidFill>
              <a:srgbClr val="B8B2A7"/>
            </a:solidFill>
            <a:prstDash val="solid"/>
          </a:ln>
        </p:spPr>
      </p:sp>
      <p:sp>
        <p:nvSpPr>
          <p:cNvPr id="20" name="Shape 18"/>
          <p:cNvSpPr/>
          <p:nvPr/>
        </p:nvSpPr>
        <p:spPr>
          <a:xfrm>
            <a:off x="2467198" y="5120640"/>
            <a:ext cx="74981" cy="74981"/>
          </a:xfrm>
          <a:prstGeom prst="rect">
            <a:avLst/>
          </a:prstGeom>
          <a:solidFill>
            <a:srgbClr val="FFFFFF"/>
          </a:solidFill>
          <a:ln w="9525">
            <a:solidFill>
              <a:srgbClr val="B8B2A7"/>
            </a:solidFill>
            <a:prstDash val="solid"/>
          </a:ln>
        </p:spPr>
      </p:sp>
      <p:sp>
        <p:nvSpPr>
          <p:cNvPr id="21" name="Shape 19"/>
          <p:cNvSpPr/>
          <p:nvPr/>
        </p:nvSpPr>
        <p:spPr>
          <a:xfrm>
            <a:off x="2555675" y="5120640"/>
            <a:ext cx="74981" cy="74981"/>
          </a:xfrm>
          <a:prstGeom prst="rect">
            <a:avLst/>
          </a:prstGeom>
          <a:solidFill>
            <a:srgbClr val="FFFFFF"/>
          </a:solidFill>
          <a:ln w="9525">
            <a:solidFill>
              <a:srgbClr val="B8B2A7"/>
            </a:solidFill>
            <a:prstDash val="solid"/>
          </a:ln>
        </p:spPr>
      </p:sp>
      <p:sp>
        <p:nvSpPr>
          <p:cNvPr id="22" name="Shape 20"/>
          <p:cNvSpPr/>
          <p:nvPr/>
        </p:nvSpPr>
        <p:spPr>
          <a:xfrm>
            <a:off x="2644152" y="5120640"/>
            <a:ext cx="74981" cy="74981"/>
          </a:xfrm>
          <a:prstGeom prst="rect">
            <a:avLst/>
          </a:prstGeom>
          <a:solidFill>
            <a:srgbClr val="2E2E2E"/>
          </a:solidFill>
          <a:ln w="9525">
            <a:solidFill>
              <a:srgbClr val="2E2E2E"/>
            </a:solidFill>
            <a:prstDash val="solid"/>
          </a:ln>
        </p:spPr>
      </p:sp>
      <p:sp>
        <p:nvSpPr>
          <p:cNvPr id="23" name="Shape 21"/>
          <p:cNvSpPr/>
          <p:nvPr/>
        </p:nvSpPr>
        <p:spPr>
          <a:xfrm>
            <a:off x="2732630" y="5120640"/>
            <a:ext cx="74981" cy="74981"/>
          </a:xfrm>
          <a:prstGeom prst="rect">
            <a:avLst/>
          </a:prstGeom>
          <a:solidFill>
            <a:srgbClr val="2E2E2E"/>
          </a:solidFill>
          <a:ln w="9525">
            <a:solidFill>
              <a:srgbClr val="2E2E2E"/>
            </a:solidFill>
            <a:prstDash val="solid"/>
          </a:ln>
        </p:spPr>
      </p:sp>
      <p:sp>
        <p:nvSpPr>
          <p:cNvPr id="24" name="Shape 22"/>
          <p:cNvSpPr/>
          <p:nvPr/>
        </p:nvSpPr>
        <p:spPr>
          <a:xfrm>
            <a:off x="2821107" y="5120640"/>
            <a:ext cx="74981" cy="74981"/>
          </a:xfrm>
          <a:prstGeom prst="rect">
            <a:avLst/>
          </a:prstGeom>
          <a:solidFill>
            <a:srgbClr val="2E2E2E"/>
          </a:solidFill>
          <a:ln w="9525">
            <a:solidFill>
              <a:srgbClr val="2E2E2E"/>
            </a:solidFill>
            <a:prstDash val="solid"/>
          </a:ln>
        </p:spPr>
      </p:sp>
      <p:sp>
        <p:nvSpPr>
          <p:cNvPr id="25" name="Shape 23"/>
          <p:cNvSpPr/>
          <p:nvPr/>
        </p:nvSpPr>
        <p:spPr>
          <a:xfrm>
            <a:off x="2909584" y="5120640"/>
            <a:ext cx="74981" cy="74981"/>
          </a:xfrm>
          <a:prstGeom prst="rect">
            <a:avLst/>
          </a:prstGeom>
          <a:solidFill>
            <a:srgbClr val="2E2E2E"/>
          </a:solidFill>
          <a:ln w="9525">
            <a:solidFill>
              <a:srgbClr val="2E2E2E"/>
            </a:solidFill>
            <a:prstDash val="solid"/>
          </a:ln>
        </p:spPr>
      </p:sp>
      <p:sp>
        <p:nvSpPr>
          <p:cNvPr id="26" name="Shape 24"/>
          <p:cNvSpPr/>
          <p:nvPr/>
        </p:nvSpPr>
        <p:spPr>
          <a:xfrm>
            <a:off x="2998062" y="5120640"/>
            <a:ext cx="74981" cy="74981"/>
          </a:xfrm>
          <a:prstGeom prst="rect">
            <a:avLst/>
          </a:prstGeom>
          <a:solidFill>
            <a:srgbClr val="2E2E2E"/>
          </a:solidFill>
          <a:ln w="9525">
            <a:solidFill>
              <a:srgbClr val="2E2E2E"/>
            </a:solidFill>
            <a:prstDash val="solid"/>
          </a:ln>
        </p:spPr>
      </p:sp>
      <p:sp>
        <p:nvSpPr>
          <p:cNvPr id="27" name="Shape 25"/>
          <p:cNvSpPr/>
          <p:nvPr/>
        </p:nvSpPr>
        <p:spPr>
          <a:xfrm>
            <a:off x="3086539" y="5120640"/>
            <a:ext cx="74981" cy="74981"/>
          </a:xfrm>
          <a:prstGeom prst="rect">
            <a:avLst/>
          </a:prstGeom>
          <a:solidFill>
            <a:srgbClr val="FFFFFF"/>
          </a:solidFill>
          <a:ln w="9525">
            <a:solidFill>
              <a:srgbClr val="B8B2A7"/>
            </a:solidFill>
            <a:prstDash val="solid"/>
          </a:ln>
        </p:spPr>
      </p:sp>
      <p:sp>
        <p:nvSpPr>
          <p:cNvPr id="28" name="Shape 26"/>
          <p:cNvSpPr/>
          <p:nvPr/>
        </p:nvSpPr>
        <p:spPr>
          <a:xfrm>
            <a:off x="3175016" y="5120640"/>
            <a:ext cx="74981" cy="74981"/>
          </a:xfrm>
          <a:prstGeom prst="rect">
            <a:avLst/>
          </a:prstGeom>
          <a:solidFill>
            <a:srgbClr val="FFFFFF"/>
          </a:solidFill>
          <a:ln w="9525">
            <a:solidFill>
              <a:srgbClr val="B8B2A7"/>
            </a:solidFill>
            <a:prstDash val="solid"/>
          </a:ln>
        </p:spPr>
      </p:sp>
      <p:sp>
        <p:nvSpPr>
          <p:cNvPr id="29" name="Shape 27"/>
          <p:cNvSpPr/>
          <p:nvPr/>
        </p:nvSpPr>
        <p:spPr>
          <a:xfrm>
            <a:off x="3263494" y="5120640"/>
            <a:ext cx="74981" cy="74981"/>
          </a:xfrm>
          <a:prstGeom prst="rect">
            <a:avLst/>
          </a:prstGeom>
          <a:solidFill>
            <a:srgbClr val="FFFFFF"/>
          </a:solidFill>
          <a:ln w="9525">
            <a:solidFill>
              <a:srgbClr val="B8B2A7"/>
            </a:solidFill>
            <a:prstDash val="solid"/>
          </a:ln>
        </p:spPr>
      </p:sp>
      <p:sp>
        <p:nvSpPr>
          <p:cNvPr id="30" name="Shape 28"/>
          <p:cNvSpPr/>
          <p:nvPr/>
        </p:nvSpPr>
        <p:spPr>
          <a:xfrm>
            <a:off x="3397691" y="5120640"/>
            <a:ext cx="74981" cy="74981"/>
          </a:xfrm>
          <a:prstGeom prst="rect">
            <a:avLst/>
          </a:prstGeom>
          <a:solidFill>
            <a:srgbClr val="FFFFFF"/>
          </a:solidFill>
          <a:ln w="9525">
            <a:solidFill>
              <a:srgbClr val="B8B2A7"/>
            </a:solidFill>
            <a:prstDash val="solid"/>
          </a:ln>
        </p:spPr>
      </p:sp>
      <p:sp>
        <p:nvSpPr>
          <p:cNvPr id="31" name="Shape 29"/>
          <p:cNvSpPr/>
          <p:nvPr/>
        </p:nvSpPr>
        <p:spPr>
          <a:xfrm>
            <a:off x="3486168" y="5120640"/>
            <a:ext cx="74981" cy="74981"/>
          </a:xfrm>
          <a:prstGeom prst="rect">
            <a:avLst/>
          </a:prstGeom>
          <a:solidFill>
            <a:srgbClr val="FFFFFF"/>
          </a:solidFill>
          <a:ln w="9525">
            <a:solidFill>
              <a:srgbClr val="B8B2A7"/>
            </a:solidFill>
            <a:prstDash val="solid"/>
          </a:ln>
        </p:spPr>
      </p:sp>
      <p:sp>
        <p:nvSpPr>
          <p:cNvPr id="32" name="Shape 30"/>
          <p:cNvSpPr/>
          <p:nvPr/>
        </p:nvSpPr>
        <p:spPr>
          <a:xfrm>
            <a:off x="3574646" y="5120640"/>
            <a:ext cx="74981" cy="74981"/>
          </a:xfrm>
          <a:prstGeom prst="rect">
            <a:avLst/>
          </a:prstGeom>
          <a:solidFill>
            <a:srgbClr val="FFFFFF"/>
          </a:solidFill>
          <a:ln w="9525">
            <a:solidFill>
              <a:srgbClr val="B8B2A7"/>
            </a:solidFill>
            <a:prstDash val="solid"/>
          </a:ln>
        </p:spPr>
      </p:sp>
      <p:sp>
        <p:nvSpPr>
          <p:cNvPr id="33" name="Shape 31"/>
          <p:cNvSpPr/>
          <p:nvPr/>
        </p:nvSpPr>
        <p:spPr>
          <a:xfrm>
            <a:off x="3663123" y="5120640"/>
            <a:ext cx="74981" cy="74981"/>
          </a:xfrm>
          <a:prstGeom prst="rect">
            <a:avLst/>
          </a:prstGeom>
          <a:solidFill>
            <a:srgbClr val="2E2E2E"/>
          </a:solidFill>
          <a:ln w="9525">
            <a:solidFill>
              <a:srgbClr val="2E2E2E"/>
            </a:solidFill>
            <a:prstDash val="solid"/>
          </a:ln>
        </p:spPr>
      </p:sp>
      <p:sp>
        <p:nvSpPr>
          <p:cNvPr id="34" name="Shape 32"/>
          <p:cNvSpPr/>
          <p:nvPr/>
        </p:nvSpPr>
        <p:spPr>
          <a:xfrm>
            <a:off x="3751600" y="5120640"/>
            <a:ext cx="74981" cy="74981"/>
          </a:xfrm>
          <a:prstGeom prst="rect">
            <a:avLst/>
          </a:prstGeom>
          <a:solidFill>
            <a:srgbClr val="FFFFFF"/>
          </a:solidFill>
          <a:ln w="9525">
            <a:solidFill>
              <a:srgbClr val="B8B2A7"/>
            </a:solidFill>
            <a:prstDash val="solid"/>
          </a:ln>
        </p:spPr>
      </p:sp>
      <p:sp>
        <p:nvSpPr>
          <p:cNvPr id="35" name="Shape 33"/>
          <p:cNvSpPr/>
          <p:nvPr/>
        </p:nvSpPr>
        <p:spPr>
          <a:xfrm>
            <a:off x="3840078" y="5120640"/>
            <a:ext cx="74981" cy="74981"/>
          </a:xfrm>
          <a:prstGeom prst="rect">
            <a:avLst/>
          </a:prstGeom>
          <a:solidFill>
            <a:srgbClr val="2E2E2E"/>
          </a:solidFill>
          <a:ln w="9525">
            <a:solidFill>
              <a:srgbClr val="2E2E2E"/>
            </a:solidFill>
            <a:prstDash val="solid"/>
          </a:ln>
        </p:spPr>
      </p:sp>
      <p:sp>
        <p:nvSpPr>
          <p:cNvPr id="36" name="Shape 34"/>
          <p:cNvSpPr/>
          <p:nvPr/>
        </p:nvSpPr>
        <p:spPr>
          <a:xfrm>
            <a:off x="3928555" y="5120640"/>
            <a:ext cx="74981" cy="74981"/>
          </a:xfrm>
          <a:prstGeom prst="rect">
            <a:avLst/>
          </a:prstGeom>
          <a:solidFill>
            <a:srgbClr val="2E2E2E"/>
          </a:solidFill>
          <a:ln w="9525">
            <a:solidFill>
              <a:srgbClr val="2E2E2E"/>
            </a:solidFill>
            <a:prstDash val="solid"/>
          </a:ln>
        </p:spPr>
      </p:sp>
      <p:sp>
        <p:nvSpPr>
          <p:cNvPr id="37" name="Shape 35"/>
          <p:cNvSpPr/>
          <p:nvPr/>
        </p:nvSpPr>
        <p:spPr>
          <a:xfrm>
            <a:off x="4017032" y="5120640"/>
            <a:ext cx="74981" cy="74981"/>
          </a:xfrm>
          <a:prstGeom prst="rect">
            <a:avLst/>
          </a:prstGeom>
          <a:solidFill>
            <a:srgbClr val="FFFFFF"/>
          </a:solidFill>
          <a:ln w="9525">
            <a:solidFill>
              <a:srgbClr val="B8B2A7"/>
            </a:solidFill>
            <a:prstDash val="solid"/>
          </a:ln>
        </p:spPr>
      </p:sp>
      <p:sp>
        <p:nvSpPr>
          <p:cNvPr id="38" name="Shape 36"/>
          <p:cNvSpPr/>
          <p:nvPr/>
        </p:nvSpPr>
        <p:spPr>
          <a:xfrm>
            <a:off x="4105510" y="5120640"/>
            <a:ext cx="74981" cy="74981"/>
          </a:xfrm>
          <a:prstGeom prst="rect">
            <a:avLst/>
          </a:prstGeom>
          <a:solidFill>
            <a:srgbClr val="FFFFFF"/>
          </a:solidFill>
          <a:ln w="9525">
            <a:solidFill>
              <a:srgbClr val="B8B2A7"/>
            </a:solidFill>
            <a:prstDash val="solid"/>
          </a:ln>
        </p:spPr>
      </p:sp>
      <p:sp>
        <p:nvSpPr>
          <p:cNvPr id="39" name="Shape 37"/>
          <p:cNvSpPr/>
          <p:nvPr/>
        </p:nvSpPr>
        <p:spPr>
          <a:xfrm>
            <a:off x="4193987" y="5120640"/>
            <a:ext cx="74981" cy="74981"/>
          </a:xfrm>
          <a:prstGeom prst="rect">
            <a:avLst/>
          </a:prstGeom>
          <a:solidFill>
            <a:srgbClr val="2E2E2E"/>
          </a:solidFill>
          <a:ln w="9525">
            <a:solidFill>
              <a:srgbClr val="2E2E2E"/>
            </a:solidFill>
            <a:prstDash val="solid"/>
          </a:ln>
        </p:spPr>
      </p:sp>
      <p:sp>
        <p:nvSpPr>
          <p:cNvPr id="40" name="Shape 38"/>
          <p:cNvSpPr/>
          <p:nvPr/>
        </p:nvSpPr>
        <p:spPr>
          <a:xfrm>
            <a:off x="4282464" y="5120640"/>
            <a:ext cx="74981" cy="74981"/>
          </a:xfrm>
          <a:prstGeom prst="rect">
            <a:avLst/>
          </a:prstGeom>
          <a:solidFill>
            <a:srgbClr val="FFFFFF"/>
          </a:solidFill>
          <a:ln w="9525">
            <a:solidFill>
              <a:srgbClr val="B8B2A7"/>
            </a:solidFill>
            <a:prstDash val="solid"/>
          </a:ln>
        </p:spPr>
      </p:sp>
      <p:sp>
        <p:nvSpPr>
          <p:cNvPr id="41" name="Shape 39"/>
          <p:cNvSpPr/>
          <p:nvPr/>
        </p:nvSpPr>
        <p:spPr>
          <a:xfrm>
            <a:off x="4370942" y="5120640"/>
            <a:ext cx="74981" cy="74981"/>
          </a:xfrm>
          <a:prstGeom prst="rect">
            <a:avLst/>
          </a:prstGeom>
          <a:solidFill>
            <a:srgbClr val="FFFFFF"/>
          </a:solidFill>
          <a:ln w="9525">
            <a:solidFill>
              <a:srgbClr val="B8B2A7"/>
            </a:solidFill>
            <a:prstDash val="solid"/>
          </a:ln>
        </p:spPr>
      </p:sp>
      <p:sp>
        <p:nvSpPr>
          <p:cNvPr id="42" name="Shape 40"/>
          <p:cNvSpPr/>
          <p:nvPr/>
        </p:nvSpPr>
        <p:spPr>
          <a:xfrm>
            <a:off x="4459419" y="5120640"/>
            <a:ext cx="74981" cy="74981"/>
          </a:xfrm>
          <a:prstGeom prst="rect">
            <a:avLst/>
          </a:prstGeom>
          <a:solidFill>
            <a:srgbClr val="FFFFFF"/>
          </a:solidFill>
          <a:ln w="9525">
            <a:solidFill>
              <a:srgbClr val="B8B2A7"/>
            </a:solidFill>
            <a:prstDash val="solid"/>
          </a:ln>
        </p:spPr>
      </p:sp>
      <p:sp>
        <p:nvSpPr>
          <p:cNvPr id="43" name="Shape 41"/>
          <p:cNvSpPr/>
          <p:nvPr/>
        </p:nvSpPr>
        <p:spPr>
          <a:xfrm>
            <a:off x="4593616" y="5120640"/>
            <a:ext cx="74981" cy="74981"/>
          </a:xfrm>
          <a:prstGeom prst="rect">
            <a:avLst/>
          </a:prstGeom>
          <a:solidFill>
            <a:srgbClr val="2E2E2E"/>
          </a:solidFill>
          <a:ln w="9525">
            <a:solidFill>
              <a:srgbClr val="2E2E2E"/>
            </a:solidFill>
            <a:prstDash val="solid"/>
          </a:ln>
        </p:spPr>
      </p:sp>
      <p:sp>
        <p:nvSpPr>
          <p:cNvPr id="44" name="Shape 42"/>
          <p:cNvSpPr/>
          <p:nvPr/>
        </p:nvSpPr>
        <p:spPr>
          <a:xfrm>
            <a:off x="4682094" y="5120640"/>
            <a:ext cx="74981" cy="74981"/>
          </a:xfrm>
          <a:prstGeom prst="rect">
            <a:avLst/>
          </a:prstGeom>
          <a:solidFill>
            <a:srgbClr val="2E2E2E"/>
          </a:solidFill>
          <a:ln w="9525">
            <a:solidFill>
              <a:srgbClr val="2E2E2E"/>
            </a:solidFill>
            <a:prstDash val="solid"/>
          </a:ln>
        </p:spPr>
      </p:sp>
      <p:sp>
        <p:nvSpPr>
          <p:cNvPr id="45" name="Shape 43"/>
          <p:cNvSpPr/>
          <p:nvPr/>
        </p:nvSpPr>
        <p:spPr>
          <a:xfrm>
            <a:off x="4770571" y="5120640"/>
            <a:ext cx="74981" cy="74981"/>
          </a:xfrm>
          <a:prstGeom prst="rect">
            <a:avLst/>
          </a:prstGeom>
          <a:solidFill>
            <a:srgbClr val="2E2E2E"/>
          </a:solidFill>
          <a:ln w="9525">
            <a:solidFill>
              <a:srgbClr val="2E2E2E"/>
            </a:solidFill>
            <a:prstDash val="solid"/>
          </a:ln>
        </p:spPr>
      </p:sp>
      <p:sp>
        <p:nvSpPr>
          <p:cNvPr id="46" name="Shape 44"/>
          <p:cNvSpPr/>
          <p:nvPr/>
        </p:nvSpPr>
        <p:spPr>
          <a:xfrm>
            <a:off x="4859048" y="5120640"/>
            <a:ext cx="74981" cy="74981"/>
          </a:xfrm>
          <a:prstGeom prst="rect">
            <a:avLst/>
          </a:prstGeom>
          <a:solidFill>
            <a:srgbClr val="2E2E2E"/>
          </a:solidFill>
          <a:ln w="9525">
            <a:solidFill>
              <a:srgbClr val="2E2E2E"/>
            </a:solidFill>
            <a:prstDash val="solid"/>
          </a:ln>
        </p:spPr>
      </p:sp>
      <p:sp>
        <p:nvSpPr>
          <p:cNvPr id="47" name="Shape 45"/>
          <p:cNvSpPr/>
          <p:nvPr/>
        </p:nvSpPr>
        <p:spPr>
          <a:xfrm>
            <a:off x="4947526" y="5120640"/>
            <a:ext cx="74981" cy="74981"/>
          </a:xfrm>
          <a:prstGeom prst="rect">
            <a:avLst/>
          </a:prstGeom>
          <a:solidFill>
            <a:srgbClr val="2E2E2E"/>
          </a:solidFill>
          <a:ln w="9525">
            <a:solidFill>
              <a:srgbClr val="2E2E2E"/>
            </a:solidFill>
            <a:prstDash val="solid"/>
          </a:ln>
        </p:spPr>
      </p:sp>
      <p:sp>
        <p:nvSpPr>
          <p:cNvPr id="48" name="Shape 46"/>
          <p:cNvSpPr/>
          <p:nvPr/>
        </p:nvSpPr>
        <p:spPr>
          <a:xfrm>
            <a:off x="5036003" y="5120640"/>
            <a:ext cx="74981" cy="74981"/>
          </a:xfrm>
          <a:prstGeom prst="rect">
            <a:avLst/>
          </a:prstGeom>
          <a:solidFill>
            <a:srgbClr val="FFFFFF"/>
          </a:solidFill>
          <a:ln w="9525">
            <a:solidFill>
              <a:srgbClr val="B8B2A7"/>
            </a:solidFill>
            <a:prstDash val="solid"/>
          </a:ln>
        </p:spPr>
      </p:sp>
      <p:sp>
        <p:nvSpPr>
          <p:cNvPr id="49" name="Shape 47"/>
          <p:cNvSpPr/>
          <p:nvPr/>
        </p:nvSpPr>
        <p:spPr>
          <a:xfrm>
            <a:off x="5124480" y="5120640"/>
            <a:ext cx="74981" cy="74981"/>
          </a:xfrm>
          <a:prstGeom prst="rect">
            <a:avLst/>
          </a:prstGeom>
          <a:solidFill>
            <a:srgbClr val="FFFFFF"/>
          </a:solidFill>
          <a:ln w="9525">
            <a:solidFill>
              <a:srgbClr val="B8B2A7"/>
            </a:solidFill>
            <a:prstDash val="solid"/>
          </a:ln>
        </p:spPr>
      </p:sp>
      <p:sp>
        <p:nvSpPr>
          <p:cNvPr id="50" name="Shape 48"/>
          <p:cNvSpPr/>
          <p:nvPr/>
        </p:nvSpPr>
        <p:spPr>
          <a:xfrm>
            <a:off x="5212958" y="5120640"/>
            <a:ext cx="74981" cy="74981"/>
          </a:xfrm>
          <a:prstGeom prst="rect">
            <a:avLst/>
          </a:prstGeom>
          <a:solidFill>
            <a:srgbClr val="2E2E2E"/>
          </a:solidFill>
          <a:ln w="9525">
            <a:solidFill>
              <a:srgbClr val="2E2E2E"/>
            </a:solidFill>
            <a:prstDash val="solid"/>
          </a:ln>
        </p:spPr>
      </p:sp>
      <p:sp>
        <p:nvSpPr>
          <p:cNvPr id="51" name="Shape 49"/>
          <p:cNvSpPr/>
          <p:nvPr/>
        </p:nvSpPr>
        <p:spPr>
          <a:xfrm>
            <a:off x="5301435" y="5120640"/>
            <a:ext cx="74981" cy="74981"/>
          </a:xfrm>
          <a:prstGeom prst="rect">
            <a:avLst/>
          </a:prstGeom>
          <a:solidFill>
            <a:srgbClr val="FFFFFF"/>
          </a:solidFill>
          <a:ln w="9525">
            <a:solidFill>
              <a:srgbClr val="B8B2A7"/>
            </a:solidFill>
            <a:prstDash val="solid"/>
          </a:ln>
        </p:spPr>
      </p:sp>
      <p:sp>
        <p:nvSpPr>
          <p:cNvPr id="52" name="Shape 50"/>
          <p:cNvSpPr/>
          <p:nvPr/>
        </p:nvSpPr>
        <p:spPr>
          <a:xfrm>
            <a:off x="5389913" y="5120640"/>
            <a:ext cx="74981" cy="74981"/>
          </a:xfrm>
          <a:prstGeom prst="rect">
            <a:avLst/>
          </a:prstGeom>
          <a:solidFill>
            <a:srgbClr val="2E2E2E"/>
          </a:solidFill>
          <a:ln w="9525">
            <a:solidFill>
              <a:srgbClr val="2E2E2E"/>
            </a:solidFill>
            <a:prstDash val="solid"/>
          </a:ln>
        </p:spPr>
      </p:sp>
      <p:sp>
        <p:nvSpPr>
          <p:cNvPr id="53" name="Shape 51"/>
          <p:cNvSpPr/>
          <p:nvPr/>
        </p:nvSpPr>
        <p:spPr>
          <a:xfrm>
            <a:off x="5478390" y="5120640"/>
            <a:ext cx="74981" cy="74981"/>
          </a:xfrm>
          <a:prstGeom prst="rect">
            <a:avLst/>
          </a:prstGeom>
          <a:solidFill>
            <a:srgbClr val="2E2E2E"/>
          </a:solidFill>
          <a:ln w="9525">
            <a:solidFill>
              <a:srgbClr val="2E2E2E"/>
            </a:solidFill>
            <a:prstDash val="solid"/>
          </a:ln>
        </p:spPr>
      </p:sp>
      <p:sp>
        <p:nvSpPr>
          <p:cNvPr id="54" name="Shape 52"/>
          <p:cNvSpPr/>
          <p:nvPr/>
        </p:nvSpPr>
        <p:spPr>
          <a:xfrm>
            <a:off x="5566867" y="5120640"/>
            <a:ext cx="74981" cy="74981"/>
          </a:xfrm>
          <a:prstGeom prst="rect">
            <a:avLst/>
          </a:prstGeom>
          <a:solidFill>
            <a:srgbClr val="FFFFFF"/>
          </a:solidFill>
          <a:ln w="9525">
            <a:solidFill>
              <a:srgbClr val="B8B2A7"/>
            </a:solidFill>
            <a:prstDash val="solid"/>
          </a:ln>
        </p:spPr>
      </p:sp>
      <p:sp>
        <p:nvSpPr>
          <p:cNvPr id="55" name="Shape 53"/>
          <p:cNvSpPr/>
          <p:nvPr/>
        </p:nvSpPr>
        <p:spPr>
          <a:xfrm>
            <a:off x="5655345" y="5120640"/>
            <a:ext cx="74981" cy="74981"/>
          </a:xfrm>
          <a:prstGeom prst="rect">
            <a:avLst/>
          </a:prstGeom>
          <a:solidFill>
            <a:srgbClr val="2E2E2E"/>
          </a:solidFill>
          <a:ln w="9525">
            <a:solidFill>
              <a:srgbClr val="2E2E2E"/>
            </a:solidFill>
            <a:prstDash val="solid"/>
          </a:ln>
        </p:spPr>
      </p:sp>
      <p:sp>
        <p:nvSpPr>
          <p:cNvPr id="56" name="Shape 54"/>
          <p:cNvSpPr/>
          <p:nvPr/>
        </p:nvSpPr>
        <p:spPr>
          <a:xfrm>
            <a:off x="5789542" y="5120640"/>
            <a:ext cx="74981" cy="74981"/>
          </a:xfrm>
          <a:prstGeom prst="rect">
            <a:avLst/>
          </a:prstGeom>
          <a:solidFill>
            <a:srgbClr val="FFFFFF"/>
          </a:solidFill>
          <a:ln w="9525">
            <a:solidFill>
              <a:srgbClr val="B8B2A7"/>
            </a:solidFill>
            <a:prstDash val="solid"/>
          </a:ln>
        </p:spPr>
      </p:sp>
      <p:sp>
        <p:nvSpPr>
          <p:cNvPr id="57" name="Shape 55"/>
          <p:cNvSpPr/>
          <p:nvPr/>
        </p:nvSpPr>
        <p:spPr>
          <a:xfrm>
            <a:off x="5878019" y="5120640"/>
            <a:ext cx="74981" cy="74981"/>
          </a:xfrm>
          <a:prstGeom prst="rect">
            <a:avLst/>
          </a:prstGeom>
          <a:solidFill>
            <a:srgbClr val="2E2E2E"/>
          </a:solidFill>
          <a:ln w="9525">
            <a:solidFill>
              <a:srgbClr val="2E2E2E"/>
            </a:solidFill>
            <a:prstDash val="solid"/>
          </a:ln>
        </p:spPr>
      </p:sp>
      <p:sp>
        <p:nvSpPr>
          <p:cNvPr id="58" name="Shape 56"/>
          <p:cNvSpPr/>
          <p:nvPr/>
        </p:nvSpPr>
        <p:spPr>
          <a:xfrm>
            <a:off x="5966497" y="5120640"/>
            <a:ext cx="74981" cy="74981"/>
          </a:xfrm>
          <a:prstGeom prst="rect">
            <a:avLst/>
          </a:prstGeom>
          <a:solidFill>
            <a:srgbClr val="FFFFFF"/>
          </a:solidFill>
          <a:ln w="9525">
            <a:solidFill>
              <a:srgbClr val="B8B2A7"/>
            </a:solidFill>
            <a:prstDash val="solid"/>
          </a:ln>
        </p:spPr>
      </p:sp>
      <p:sp>
        <p:nvSpPr>
          <p:cNvPr id="59" name="Shape 57"/>
          <p:cNvSpPr/>
          <p:nvPr/>
        </p:nvSpPr>
        <p:spPr>
          <a:xfrm>
            <a:off x="6054974" y="5120640"/>
            <a:ext cx="74981" cy="74981"/>
          </a:xfrm>
          <a:prstGeom prst="rect">
            <a:avLst/>
          </a:prstGeom>
          <a:solidFill>
            <a:srgbClr val="2E2E2E"/>
          </a:solidFill>
          <a:ln w="9525">
            <a:solidFill>
              <a:srgbClr val="2E2E2E"/>
            </a:solidFill>
            <a:prstDash val="solid"/>
          </a:ln>
        </p:spPr>
      </p:sp>
      <p:sp>
        <p:nvSpPr>
          <p:cNvPr id="60" name="Shape 58"/>
          <p:cNvSpPr/>
          <p:nvPr/>
        </p:nvSpPr>
        <p:spPr>
          <a:xfrm>
            <a:off x="6143451" y="5120640"/>
            <a:ext cx="74981" cy="74981"/>
          </a:xfrm>
          <a:prstGeom prst="rect">
            <a:avLst/>
          </a:prstGeom>
          <a:solidFill>
            <a:srgbClr val="2E2E2E"/>
          </a:solidFill>
          <a:ln w="9525">
            <a:solidFill>
              <a:srgbClr val="2E2E2E"/>
            </a:solidFill>
            <a:prstDash val="solid"/>
          </a:ln>
        </p:spPr>
      </p:sp>
      <p:sp>
        <p:nvSpPr>
          <p:cNvPr id="61" name="Shape 59"/>
          <p:cNvSpPr/>
          <p:nvPr/>
        </p:nvSpPr>
        <p:spPr>
          <a:xfrm>
            <a:off x="6231929" y="5120640"/>
            <a:ext cx="74981" cy="74981"/>
          </a:xfrm>
          <a:prstGeom prst="rect">
            <a:avLst/>
          </a:prstGeom>
          <a:solidFill>
            <a:srgbClr val="FFFFFF"/>
          </a:solidFill>
          <a:ln w="9525">
            <a:solidFill>
              <a:srgbClr val="B8B2A7"/>
            </a:solidFill>
            <a:prstDash val="solid"/>
          </a:ln>
        </p:spPr>
      </p:sp>
      <p:sp>
        <p:nvSpPr>
          <p:cNvPr id="62" name="Shape 60"/>
          <p:cNvSpPr/>
          <p:nvPr/>
        </p:nvSpPr>
        <p:spPr>
          <a:xfrm>
            <a:off x="6320406" y="5120640"/>
            <a:ext cx="74981" cy="74981"/>
          </a:xfrm>
          <a:prstGeom prst="rect">
            <a:avLst/>
          </a:prstGeom>
          <a:solidFill>
            <a:srgbClr val="FFFFFF"/>
          </a:solidFill>
          <a:ln w="9525">
            <a:solidFill>
              <a:srgbClr val="B8B2A7"/>
            </a:solidFill>
            <a:prstDash val="solid"/>
          </a:ln>
        </p:spPr>
      </p:sp>
      <p:sp>
        <p:nvSpPr>
          <p:cNvPr id="63" name="Shape 61"/>
          <p:cNvSpPr/>
          <p:nvPr/>
        </p:nvSpPr>
        <p:spPr>
          <a:xfrm>
            <a:off x="6408883" y="5120640"/>
            <a:ext cx="74981" cy="74981"/>
          </a:xfrm>
          <a:prstGeom prst="rect">
            <a:avLst/>
          </a:prstGeom>
          <a:solidFill>
            <a:srgbClr val="FFFFFF"/>
          </a:solidFill>
          <a:ln w="9525">
            <a:solidFill>
              <a:srgbClr val="B8B2A7"/>
            </a:solidFill>
            <a:prstDash val="solid"/>
          </a:ln>
        </p:spPr>
      </p:sp>
      <p:sp>
        <p:nvSpPr>
          <p:cNvPr id="64" name="Shape 62"/>
          <p:cNvSpPr/>
          <p:nvPr/>
        </p:nvSpPr>
        <p:spPr>
          <a:xfrm>
            <a:off x="6497361" y="5120640"/>
            <a:ext cx="74981" cy="74981"/>
          </a:xfrm>
          <a:prstGeom prst="rect">
            <a:avLst/>
          </a:prstGeom>
          <a:solidFill>
            <a:srgbClr val="FFFFFF"/>
          </a:solidFill>
          <a:ln w="9525">
            <a:solidFill>
              <a:srgbClr val="B8B2A7"/>
            </a:solidFill>
            <a:prstDash val="solid"/>
          </a:ln>
        </p:spPr>
      </p:sp>
      <p:sp>
        <p:nvSpPr>
          <p:cNvPr id="65" name="Shape 63"/>
          <p:cNvSpPr/>
          <p:nvPr/>
        </p:nvSpPr>
        <p:spPr>
          <a:xfrm>
            <a:off x="6585838" y="5120640"/>
            <a:ext cx="74981" cy="74981"/>
          </a:xfrm>
          <a:prstGeom prst="rect">
            <a:avLst/>
          </a:prstGeom>
          <a:solidFill>
            <a:srgbClr val="FFFFFF"/>
          </a:solidFill>
          <a:ln w="9525">
            <a:solidFill>
              <a:srgbClr val="B8B2A7"/>
            </a:solidFill>
            <a:prstDash val="solid"/>
          </a:ln>
        </p:spPr>
      </p:sp>
      <p:sp>
        <p:nvSpPr>
          <p:cNvPr id="66" name="Shape 64"/>
          <p:cNvSpPr/>
          <p:nvPr/>
        </p:nvSpPr>
        <p:spPr>
          <a:xfrm>
            <a:off x="6674315" y="5120640"/>
            <a:ext cx="74981" cy="74981"/>
          </a:xfrm>
          <a:prstGeom prst="rect">
            <a:avLst/>
          </a:prstGeom>
          <a:solidFill>
            <a:srgbClr val="2E2E2E"/>
          </a:solidFill>
          <a:ln w="9525">
            <a:solidFill>
              <a:srgbClr val="2E2E2E"/>
            </a:solidFill>
            <a:prstDash val="solid"/>
          </a:ln>
        </p:spPr>
      </p:sp>
      <p:sp>
        <p:nvSpPr>
          <p:cNvPr id="67" name="Shape 65"/>
          <p:cNvSpPr/>
          <p:nvPr/>
        </p:nvSpPr>
        <p:spPr>
          <a:xfrm>
            <a:off x="6762793" y="5120640"/>
            <a:ext cx="74981" cy="74981"/>
          </a:xfrm>
          <a:prstGeom prst="rect">
            <a:avLst/>
          </a:prstGeom>
          <a:solidFill>
            <a:srgbClr val="2E2E2E"/>
          </a:solidFill>
          <a:ln w="9525">
            <a:solidFill>
              <a:srgbClr val="2E2E2E"/>
            </a:solidFill>
            <a:prstDash val="solid"/>
          </a:ln>
        </p:spPr>
      </p:sp>
      <p:sp>
        <p:nvSpPr>
          <p:cNvPr id="68" name="Shape 66"/>
          <p:cNvSpPr/>
          <p:nvPr/>
        </p:nvSpPr>
        <p:spPr>
          <a:xfrm>
            <a:off x="6851270" y="5120640"/>
            <a:ext cx="74981" cy="74981"/>
          </a:xfrm>
          <a:prstGeom prst="rect">
            <a:avLst/>
          </a:prstGeom>
          <a:solidFill>
            <a:srgbClr val="2E2E2E"/>
          </a:solidFill>
          <a:ln w="9525">
            <a:solidFill>
              <a:srgbClr val="2E2E2E"/>
            </a:solidFill>
            <a:prstDash val="solid"/>
          </a:ln>
        </p:spPr>
      </p:sp>
      <p:sp>
        <p:nvSpPr>
          <p:cNvPr id="69" name="Shape 67"/>
          <p:cNvSpPr/>
          <p:nvPr/>
        </p:nvSpPr>
        <p:spPr>
          <a:xfrm>
            <a:off x="6985467" y="5120640"/>
            <a:ext cx="74981" cy="74981"/>
          </a:xfrm>
          <a:prstGeom prst="rect">
            <a:avLst/>
          </a:prstGeom>
          <a:solidFill>
            <a:srgbClr val="2E2E2E"/>
          </a:solidFill>
          <a:ln w="9525">
            <a:solidFill>
              <a:srgbClr val="2E2E2E"/>
            </a:solidFill>
            <a:prstDash val="solid"/>
          </a:ln>
        </p:spPr>
      </p:sp>
      <p:sp>
        <p:nvSpPr>
          <p:cNvPr id="70" name="Shape 68"/>
          <p:cNvSpPr/>
          <p:nvPr/>
        </p:nvSpPr>
        <p:spPr>
          <a:xfrm>
            <a:off x="7073945" y="5120640"/>
            <a:ext cx="74981" cy="74981"/>
          </a:xfrm>
          <a:prstGeom prst="rect">
            <a:avLst/>
          </a:prstGeom>
          <a:solidFill>
            <a:srgbClr val="FFFFFF"/>
          </a:solidFill>
          <a:ln w="9525">
            <a:solidFill>
              <a:srgbClr val="B8B2A7"/>
            </a:solidFill>
            <a:prstDash val="solid"/>
          </a:ln>
        </p:spPr>
      </p:sp>
      <p:sp>
        <p:nvSpPr>
          <p:cNvPr id="71" name="Shape 69"/>
          <p:cNvSpPr/>
          <p:nvPr/>
        </p:nvSpPr>
        <p:spPr>
          <a:xfrm>
            <a:off x="7162422" y="5120640"/>
            <a:ext cx="74981" cy="74981"/>
          </a:xfrm>
          <a:prstGeom prst="rect">
            <a:avLst/>
          </a:prstGeom>
          <a:solidFill>
            <a:srgbClr val="FFFFFF"/>
          </a:solidFill>
          <a:ln w="9525">
            <a:solidFill>
              <a:srgbClr val="B8B2A7"/>
            </a:solidFill>
            <a:prstDash val="solid"/>
          </a:ln>
        </p:spPr>
      </p:sp>
      <p:sp>
        <p:nvSpPr>
          <p:cNvPr id="72" name="Shape 70"/>
          <p:cNvSpPr/>
          <p:nvPr/>
        </p:nvSpPr>
        <p:spPr>
          <a:xfrm>
            <a:off x="7250899" y="5120640"/>
            <a:ext cx="74981" cy="74981"/>
          </a:xfrm>
          <a:prstGeom prst="rect">
            <a:avLst/>
          </a:prstGeom>
          <a:solidFill>
            <a:srgbClr val="FFFFFF"/>
          </a:solidFill>
          <a:ln w="9525">
            <a:solidFill>
              <a:srgbClr val="B8B2A7"/>
            </a:solidFill>
            <a:prstDash val="solid"/>
          </a:ln>
        </p:spPr>
      </p:sp>
      <p:sp>
        <p:nvSpPr>
          <p:cNvPr id="73" name="Shape 71"/>
          <p:cNvSpPr/>
          <p:nvPr/>
        </p:nvSpPr>
        <p:spPr>
          <a:xfrm>
            <a:off x="7339377" y="5120640"/>
            <a:ext cx="74981" cy="74981"/>
          </a:xfrm>
          <a:prstGeom prst="rect">
            <a:avLst/>
          </a:prstGeom>
          <a:solidFill>
            <a:srgbClr val="2E2E2E"/>
          </a:solidFill>
          <a:ln w="9525">
            <a:solidFill>
              <a:srgbClr val="2E2E2E"/>
            </a:solidFill>
            <a:prstDash val="solid"/>
          </a:ln>
        </p:spPr>
      </p:sp>
      <p:sp>
        <p:nvSpPr>
          <p:cNvPr id="74" name="Shape 72"/>
          <p:cNvSpPr/>
          <p:nvPr/>
        </p:nvSpPr>
        <p:spPr>
          <a:xfrm>
            <a:off x="7427854" y="5120640"/>
            <a:ext cx="74981" cy="74981"/>
          </a:xfrm>
          <a:prstGeom prst="rect">
            <a:avLst/>
          </a:prstGeom>
          <a:solidFill>
            <a:srgbClr val="FFFFFF"/>
          </a:solidFill>
          <a:ln w="9525">
            <a:solidFill>
              <a:srgbClr val="B8B2A7"/>
            </a:solidFill>
            <a:prstDash val="solid"/>
          </a:ln>
        </p:spPr>
      </p:sp>
      <p:sp>
        <p:nvSpPr>
          <p:cNvPr id="75" name="Shape 73"/>
          <p:cNvSpPr/>
          <p:nvPr/>
        </p:nvSpPr>
        <p:spPr>
          <a:xfrm>
            <a:off x="7516331" y="5120640"/>
            <a:ext cx="74981" cy="74981"/>
          </a:xfrm>
          <a:prstGeom prst="rect">
            <a:avLst/>
          </a:prstGeom>
          <a:solidFill>
            <a:srgbClr val="FFFFFF"/>
          </a:solidFill>
          <a:ln w="9525">
            <a:solidFill>
              <a:srgbClr val="B8B2A7"/>
            </a:solidFill>
            <a:prstDash val="solid"/>
          </a:ln>
        </p:spPr>
      </p:sp>
      <p:sp>
        <p:nvSpPr>
          <p:cNvPr id="76" name="Shape 74"/>
          <p:cNvSpPr/>
          <p:nvPr/>
        </p:nvSpPr>
        <p:spPr>
          <a:xfrm>
            <a:off x="7604809" y="5120640"/>
            <a:ext cx="74981" cy="74981"/>
          </a:xfrm>
          <a:prstGeom prst="rect">
            <a:avLst/>
          </a:prstGeom>
          <a:solidFill>
            <a:srgbClr val="FFFFFF"/>
          </a:solidFill>
          <a:ln w="9525">
            <a:solidFill>
              <a:srgbClr val="B8B2A7"/>
            </a:solidFill>
            <a:prstDash val="solid"/>
          </a:ln>
        </p:spPr>
      </p:sp>
      <p:sp>
        <p:nvSpPr>
          <p:cNvPr id="77" name="Shape 75"/>
          <p:cNvSpPr/>
          <p:nvPr/>
        </p:nvSpPr>
        <p:spPr>
          <a:xfrm>
            <a:off x="7693286" y="5120640"/>
            <a:ext cx="74981" cy="74981"/>
          </a:xfrm>
          <a:prstGeom prst="rect">
            <a:avLst/>
          </a:prstGeom>
          <a:solidFill>
            <a:srgbClr val="2E2E2E"/>
          </a:solidFill>
          <a:ln w="9525">
            <a:solidFill>
              <a:srgbClr val="2E2E2E"/>
            </a:solidFill>
            <a:prstDash val="solid"/>
          </a:ln>
        </p:spPr>
      </p:sp>
      <p:sp>
        <p:nvSpPr>
          <p:cNvPr id="78" name="Shape 76"/>
          <p:cNvSpPr/>
          <p:nvPr/>
        </p:nvSpPr>
        <p:spPr>
          <a:xfrm>
            <a:off x="7781763" y="5120640"/>
            <a:ext cx="74981" cy="74981"/>
          </a:xfrm>
          <a:prstGeom prst="rect">
            <a:avLst/>
          </a:prstGeom>
          <a:solidFill>
            <a:srgbClr val="2E2E2E"/>
          </a:solidFill>
          <a:ln w="9525">
            <a:solidFill>
              <a:srgbClr val="2E2E2E"/>
            </a:solidFill>
            <a:prstDash val="solid"/>
          </a:ln>
        </p:spPr>
      </p:sp>
      <p:sp>
        <p:nvSpPr>
          <p:cNvPr id="79" name="Shape 77"/>
          <p:cNvSpPr/>
          <p:nvPr/>
        </p:nvSpPr>
        <p:spPr>
          <a:xfrm>
            <a:off x="7870241" y="5120640"/>
            <a:ext cx="74981" cy="74981"/>
          </a:xfrm>
          <a:prstGeom prst="rect">
            <a:avLst/>
          </a:prstGeom>
          <a:solidFill>
            <a:srgbClr val="2E2E2E"/>
          </a:solidFill>
          <a:ln w="9525">
            <a:solidFill>
              <a:srgbClr val="2E2E2E"/>
            </a:solidFill>
            <a:prstDash val="solid"/>
          </a:ln>
        </p:spPr>
      </p:sp>
      <p:sp>
        <p:nvSpPr>
          <p:cNvPr id="80" name="Shape 78"/>
          <p:cNvSpPr/>
          <p:nvPr/>
        </p:nvSpPr>
        <p:spPr>
          <a:xfrm>
            <a:off x="7958718" y="5120640"/>
            <a:ext cx="74981" cy="74981"/>
          </a:xfrm>
          <a:prstGeom prst="rect">
            <a:avLst/>
          </a:prstGeom>
          <a:solidFill>
            <a:srgbClr val="FFFFFF"/>
          </a:solidFill>
          <a:ln w="9525">
            <a:solidFill>
              <a:srgbClr val="B8B2A7"/>
            </a:solidFill>
            <a:prstDash val="solid"/>
          </a:ln>
        </p:spPr>
      </p:sp>
      <p:sp>
        <p:nvSpPr>
          <p:cNvPr id="81" name="Shape 79"/>
          <p:cNvSpPr/>
          <p:nvPr/>
        </p:nvSpPr>
        <p:spPr>
          <a:xfrm>
            <a:off x="8047195" y="5120640"/>
            <a:ext cx="74981" cy="74981"/>
          </a:xfrm>
          <a:prstGeom prst="rect">
            <a:avLst/>
          </a:prstGeom>
          <a:solidFill>
            <a:srgbClr val="2E2E2E"/>
          </a:solidFill>
          <a:ln w="9525">
            <a:solidFill>
              <a:srgbClr val="2E2E2E"/>
            </a:solidFill>
            <a:prstDash val="solid"/>
          </a:ln>
        </p:spPr>
      </p:sp>
      <p:sp>
        <p:nvSpPr>
          <p:cNvPr id="82" name="Shape 80"/>
          <p:cNvSpPr/>
          <p:nvPr/>
        </p:nvSpPr>
        <p:spPr>
          <a:xfrm>
            <a:off x="8181393" y="5120640"/>
            <a:ext cx="74981" cy="74981"/>
          </a:xfrm>
          <a:prstGeom prst="rect">
            <a:avLst/>
          </a:prstGeom>
          <a:solidFill>
            <a:srgbClr val="2E2E2E"/>
          </a:solidFill>
          <a:ln w="9525">
            <a:solidFill>
              <a:srgbClr val="2E2E2E"/>
            </a:solidFill>
            <a:prstDash val="solid"/>
          </a:ln>
        </p:spPr>
      </p:sp>
      <p:sp>
        <p:nvSpPr>
          <p:cNvPr id="83" name="Shape 81"/>
          <p:cNvSpPr/>
          <p:nvPr/>
        </p:nvSpPr>
        <p:spPr>
          <a:xfrm>
            <a:off x="8269870" y="5120640"/>
            <a:ext cx="74981" cy="74981"/>
          </a:xfrm>
          <a:prstGeom prst="rect">
            <a:avLst/>
          </a:prstGeom>
          <a:solidFill>
            <a:srgbClr val="2E2E2E"/>
          </a:solidFill>
          <a:ln w="9525">
            <a:solidFill>
              <a:srgbClr val="2E2E2E"/>
            </a:solidFill>
            <a:prstDash val="solid"/>
          </a:ln>
        </p:spPr>
      </p:sp>
      <p:sp>
        <p:nvSpPr>
          <p:cNvPr id="84" name="Shape 82"/>
          <p:cNvSpPr/>
          <p:nvPr/>
        </p:nvSpPr>
        <p:spPr>
          <a:xfrm>
            <a:off x="8358348" y="5120640"/>
            <a:ext cx="74981" cy="74981"/>
          </a:xfrm>
          <a:prstGeom prst="rect">
            <a:avLst/>
          </a:prstGeom>
          <a:solidFill>
            <a:srgbClr val="2E2E2E"/>
          </a:solidFill>
          <a:ln w="9525">
            <a:solidFill>
              <a:srgbClr val="2E2E2E"/>
            </a:solidFill>
            <a:prstDash val="solid"/>
          </a:ln>
        </p:spPr>
      </p:sp>
      <p:sp>
        <p:nvSpPr>
          <p:cNvPr id="85" name="Shape 83"/>
          <p:cNvSpPr/>
          <p:nvPr/>
        </p:nvSpPr>
        <p:spPr>
          <a:xfrm>
            <a:off x="8446825" y="5120640"/>
            <a:ext cx="74981" cy="74981"/>
          </a:xfrm>
          <a:prstGeom prst="rect">
            <a:avLst/>
          </a:prstGeom>
          <a:solidFill>
            <a:srgbClr val="2E2E2E"/>
          </a:solidFill>
          <a:ln w="9525">
            <a:solidFill>
              <a:srgbClr val="2E2E2E"/>
            </a:solidFill>
            <a:prstDash val="solid"/>
          </a:ln>
        </p:spPr>
      </p:sp>
      <p:sp>
        <p:nvSpPr>
          <p:cNvPr id="86" name="Shape 84"/>
          <p:cNvSpPr/>
          <p:nvPr/>
        </p:nvSpPr>
        <p:spPr>
          <a:xfrm>
            <a:off x="8535302" y="5120640"/>
            <a:ext cx="74981" cy="74981"/>
          </a:xfrm>
          <a:prstGeom prst="rect">
            <a:avLst/>
          </a:prstGeom>
          <a:solidFill>
            <a:srgbClr val="2E2E2E"/>
          </a:solidFill>
          <a:ln w="9525">
            <a:solidFill>
              <a:srgbClr val="2E2E2E"/>
            </a:solidFill>
            <a:prstDash val="solid"/>
          </a:ln>
        </p:spPr>
      </p:sp>
      <p:sp>
        <p:nvSpPr>
          <p:cNvPr id="87" name="Shape 85"/>
          <p:cNvSpPr/>
          <p:nvPr/>
        </p:nvSpPr>
        <p:spPr>
          <a:xfrm>
            <a:off x="8623780" y="5120640"/>
            <a:ext cx="74981" cy="74981"/>
          </a:xfrm>
          <a:prstGeom prst="rect">
            <a:avLst/>
          </a:prstGeom>
          <a:solidFill>
            <a:srgbClr val="FFFFFF"/>
          </a:solidFill>
          <a:ln w="9525">
            <a:solidFill>
              <a:srgbClr val="B8B2A7"/>
            </a:solidFill>
            <a:prstDash val="solid"/>
          </a:ln>
        </p:spPr>
      </p:sp>
      <p:sp>
        <p:nvSpPr>
          <p:cNvPr id="88" name="Shape 86"/>
          <p:cNvSpPr/>
          <p:nvPr/>
        </p:nvSpPr>
        <p:spPr>
          <a:xfrm>
            <a:off x="8712257" y="5120640"/>
            <a:ext cx="74981" cy="74981"/>
          </a:xfrm>
          <a:prstGeom prst="rect">
            <a:avLst/>
          </a:prstGeom>
          <a:solidFill>
            <a:srgbClr val="FFFFFF"/>
          </a:solidFill>
          <a:ln w="9525">
            <a:solidFill>
              <a:srgbClr val="B8B2A7"/>
            </a:solidFill>
            <a:prstDash val="solid"/>
          </a:ln>
        </p:spPr>
      </p:sp>
      <p:sp>
        <p:nvSpPr>
          <p:cNvPr id="89" name="Shape 87"/>
          <p:cNvSpPr/>
          <p:nvPr/>
        </p:nvSpPr>
        <p:spPr>
          <a:xfrm>
            <a:off x="8800734" y="5120640"/>
            <a:ext cx="74981" cy="74981"/>
          </a:xfrm>
          <a:prstGeom prst="rect">
            <a:avLst/>
          </a:prstGeom>
          <a:solidFill>
            <a:srgbClr val="2E2E2E"/>
          </a:solidFill>
          <a:ln w="9525">
            <a:solidFill>
              <a:srgbClr val="2E2E2E"/>
            </a:solidFill>
            <a:prstDash val="solid"/>
          </a:ln>
        </p:spPr>
      </p:sp>
      <p:sp>
        <p:nvSpPr>
          <p:cNvPr id="90" name="Shape 88"/>
          <p:cNvSpPr/>
          <p:nvPr/>
        </p:nvSpPr>
        <p:spPr>
          <a:xfrm>
            <a:off x="8889212" y="5120640"/>
            <a:ext cx="74981" cy="74981"/>
          </a:xfrm>
          <a:prstGeom prst="rect">
            <a:avLst/>
          </a:prstGeom>
          <a:solidFill>
            <a:srgbClr val="FFFFFF"/>
          </a:solidFill>
          <a:ln w="9525">
            <a:solidFill>
              <a:srgbClr val="B8B2A7"/>
            </a:solidFill>
            <a:prstDash val="solid"/>
          </a:ln>
        </p:spPr>
      </p:sp>
      <p:sp>
        <p:nvSpPr>
          <p:cNvPr id="91" name="Shape 89"/>
          <p:cNvSpPr/>
          <p:nvPr/>
        </p:nvSpPr>
        <p:spPr>
          <a:xfrm>
            <a:off x="8977689" y="5120640"/>
            <a:ext cx="74981" cy="74981"/>
          </a:xfrm>
          <a:prstGeom prst="rect">
            <a:avLst/>
          </a:prstGeom>
          <a:solidFill>
            <a:srgbClr val="2E2E2E"/>
          </a:solidFill>
          <a:ln w="9525">
            <a:solidFill>
              <a:srgbClr val="2E2E2E"/>
            </a:solidFill>
            <a:prstDash val="solid"/>
          </a:ln>
        </p:spPr>
      </p:sp>
      <p:sp>
        <p:nvSpPr>
          <p:cNvPr id="92" name="Shape 90"/>
          <p:cNvSpPr/>
          <p:nvPr/>
        </p:nvSpPr>
        <p:spPr>
          <a:xfrm>
            <a:off x="9066166" y="5120640"/>
            <a:ext cx="74981" cy="74981"/>
          </a:xfrm>
          <a:prstGeom prst="rect">
            <a:avLst/>
          </a:prstGeom>
          <a:solidFill>
            <a:srgbClr val="2E2E2E"/>
          </a:solidFill>
          <a:ln w="9525">
            <a:solidFill>
              <a:srgbClr val="2E2E2E"/>
            </a:solidFill>
            <a:prstDash val="solid"/>
          </a:ln>
        </p:spPr>
      </p:sp>
      <p:sp>
        <p:nvSpPr>
          <p:cNvPr id="93" name="Shape 91"/>
          <p:cNvSpPr/>
          <p:nvPr/>
        </p:nvSpPr>
        <p:spPr>
          <a:xfrm>
            <a:off x="9154644" y="5120640"/>
            <a:ext cx="74981" cy="74981"/>
          </a:xfrm>
          <a:prstGeom prst="rect">
            <a:avLst/>
          </a:prstGeom>
          <a:solidFill>
            <a:srgbClr val="FFFFFF"/>
          </a:solidFill>
          <a:ln w="9525">
            <a:solidFill>
              <a:srgbClr val="B8B2A7"/>
            </a:solidFill>
            <a:prstDash val="solid"/>
          </a:ln>
        </p:spPr>
      </p:sp>
      <p:sp>
        <p:nvSpPr>
          <p:cNvPr id="94" name="Shape 92"/>
          <p:cNvSpPr/>
          <p:nvPr/>
        </p:nvSpPr>
        <p:spPr>
          <a:xfrm>
            <a:off x="9243121" y="5120640"/>
            <a:ext cx="74981" cy="74981"/>
          </a:xfrm>
          <a:prstGeom prst="rect">
            <a:avLst/>
          </a:prstGeom>
          <a:solidFill>
            <a:srgbClr val="2E2E2E"/>
          </a:solidFill>
          <a:ln w="9525">
            <a:solidFill>
              <a:srgbClr val="2E2E2E"/>
            </a:solidFill>
            <a:prstDash val="solid"/>
          </a:ln>
        </p:spPr>
      </p:sp>
      <p:sp>
        <p:nvSpPr>
          <p:cNvPr id="95" name="Shape 93"/>
          <p:cNvSpPr/>
          <p:nvPr/>
        </p:nvSpPr>
        <p:spPr>
          <a:xfrm>
            <a:off x="9377318" y="5120640"/>
            <a:ext cx="74981" cy="74981"/>
          </a:xfrm>
          <a:prstGeom prst="rect">
            <a:avLst/>
          </a:prstGeom>
          <a:solidFill>
            <a:srgbClr val="FFFFFF"/>
          </a:solidFill>
          <a:ln w="9525">
            <a:solidFill>
              <a:srgbClr val="B8B2A7"/>
            </a:solidFill>
            <a:prstDash val="solid"/>
          </a:ln>
        </p:spPr>
      </p:sp>
      <p:sp>
        <p:nvSpPr>
          <p:cNvPr id="96" name="Shape 94"/>
          <p:cNvSpPr/>
          <p:nvPr/>
        </p:nvSpPr>
        <p:spPr>
          <a:xfrm>
            <a:off x="9465796" y="5120640"/>
            <a:ext cx="74981" cy="74981"/>
          </a:xfrm>
          <a:prstGeom prst="rect">
            <a:avLst/>
          </a:prstGeom>
          <a:solidFill>
            <a:srgbClr val="2E2E2E"/>
          </a:solidFill>
          <a:ln w="9525">
            <a:solidFill>
              <a:srgbClr val="2E2E2E"/>
            </a:solidFill>
            <a:prstDash val="solid"/>
          </a:ln>
        </p:spPr>
      </p:sp>
      <p:sp>
        <p:nvSpPr>
          <p:cNvPr id="97" name="Shape 95"/>
          <p:cNvSpPr/>
          <p:nvPr/>
        </p:nvSpPr>
        <p:spPr>
          <a:xfrm>
            <a:off x="9554273" y="5120640"/>
            <a:ext cx="74981" cy="74981"/>
          </a:xfrm>
          <a:prstGeom prst="rect">
            <a:avLst/>
          </a:prstGeom>
          <a:solidFill>
            <a:srgbClr val="FFFFFF"/>
          </a:solidFill>
          <a:ln w="9525">
            <a:solidFill>
              <a:srgbClr val="B8B2A7"/>
            </a:solidFill>
            <a:prstDash val="solid"/>
          </a:ln>
        </p:spPr>
      </p:sp>
      <p:sp>
        <p:nvSpPr>
          <p:cNvPr id="98" name="Shape 96"/>
          <p:cNvSpPr/>
          <p:nvPr/>
        </p:nvSpPr>
        <p:spPr>
          <a:xfrm>
            <a:off x="9642750" y="5120640"/>
            <a:ext cx="74981" cy="74981"/>
          </a:xfrm>
          <a:prstGeom prst="rect">
            <a:avLst/>
          </a:prstGeom>
          <a:solidFill>
            <a:srgbClr val="2E2E2E"/>
          </a:solidFill>
          <a:ln w="9525">
            <a:solidFill>
              <a:srgbClr val="2E2E2E"/>
            </a:solidFill>
            <a:prstDash val="solid"/>
          </a:ln>
        </p:spPr>
      </p:sp>
      <p:sp>
        <p:nvSpPr>
          <p:cNvPr id="99" name="Shape 97"/>
          <p:cNvSpPr/>
          <p:nvPr/>
        </p:nvSpPr>
        <p:spPr>
          <a:xfrm>
            <a:off x="9731228" y="5120640"/>
            <a:ext cx="74981" cy="74981"/>
          </a:xfrm>
          <a:prstGeom prst="rect">
            <a:avLst/>
          </a:prstGeom>
          <a:solidFill>
            <a:srgbClr val="2E2E2E"/>
          </a:solidFill>
          <a:ln w="9525">
            <a:solidFill>
              <a:srgbClr val="2E2E2E"/>
            </a:solidFill>
            <a:prstDash val="solid"/>
          </a:ln>
        </p:spPr>
      </p:sp>
      <p:sp>
        <p:nvSpPr>
          <p:cNvPr id="100" name="Shape 98"/>
          <p:cNvSpPr/>
          <p:nvPr/>
        </p:nvSpPr>
        <p:spPr>
          <a:xfrm>
            <a:off x="9819705" y="5120640"/>
            <a:ext cx="74981" cy="74981"/>
          </a:xfrm>
          <a:prstGeom prst="rect">
            <a:avLst/>
          </a:prstGeom>
          <a:solidFill>
            <a:srgbClr val="FFFFFF"/>
          </a:solidFill>
          <a:ln w="9525">
            <a:solidFill>
              <a:srgbClr val="B8B2A7"/>
            </a:solidFill>
            <a:prstDash val="solid"/>
          </a:ln>
        </p:spPr>
      </p:sp>
      <p:sp>
        <p:nvSpPr>
          <p:cNvPr id="101" name="Shape 99"/>
          <p:cNvSpPr/>
          <p:nvPr/>
        </p:nvSpPr>
        <p:spPr>
          <a:xfrm>
            <a:off x="9908182" y="5120640"/>
            <a:ext cx="74981" cy="74981"/>
          </a:xfrm>
          <a:prstGeom prst="rect">
            <a:avLst/>
          </a:prstGeom>
          <a:solidFill>
            <a:srgbClr val="FFFFFF"/>
          </a:solidFill>
          <a:ln w="9525">
            <a:solidFill>
              <a:srgbClr val="B8B2A7"/>
            </a:solidFill>
            <a:prstDash val="solid"/>
          </a:ln>
        </p:spPr>
      </p:sp>
      <p:sp>
        <p:nvSpPr>
          <p:cNvPr id="102" name="Shape 100"/>
          <p:cNvSpPr/>
          <p:nvPr/>
        </p:nvSpPr>
        <p:spPr>
          <a:xfrm>
            <a:off x="9996660" y="5120640"/>
            <a:ext cx="74981" cy="74981"/>
          </a:xfrm>
          <a:prstGeom prst="rect">
            <a:avLst/>
          </a:prstGeom>
          <a:solidFill>
            <a:srgbClr val="FFFFFF"/>
          </a:solidFill>
          <a:ln w="9525">
            <a:solidFill>
              <a:srgbClr val="B8B2A7"/>
            </a:solidFill>
            <a:prstDash val="solid"/>
          </a:ln>
        </p:spPr>
      </p:sp>
      <p:sp>
        <p:nvSpPr>
          <p:cNvPr id="103" name="Shape 101"/>
          <p:cNvSpPr/>
          <p:nvPr/>
        </p:nvSpPr>
        <p:spPr>
          <a:xfrm>
            <a:off x="10085137" y="5120640"/>
            <a:ext cx="74981" cy="74981"/>
          </a:xfrm>
          <a:prstGeom prst="rect">
            <a:avLst/>
          </a:prstGeom>
          <a:solidFill>
            <a:srgbClr val="FFFFFF"/>
          </a:solidFill>
          <a:ln w="9525">
            <a:solidFill>
              <a:srgbClr val="B8B2A7"/>
            </a:solidFill>
            <a:prstDash val="solid"/>
          </a:ln>
        </p:spPr>
      </p:sp>
      <p:sp>
        <p:nvSpPr>
          <p:cNvPr id="104" name="Shape 102"/>
          <p:cNvSpPr/>
          <p:nvPr/>
        </p:nvSpPr>
        <p:spPr>
          <a:xfrm>
            <a:off x="10173614" y="5120640"/>
            <a:ext cx="74981" cy="74981"/>
          </a:xfrm>
          <a:prstGeom prst="rect">
            <a:avLst/>
          </a:prstGeom>
          <a:solidFill>
            <a:srgbClr val="FFFFFF"/>
          </a:solidFill>
          <a:ln w="9525">
            <a:solidFill>
              <a:srgbClr val="B8B2A7"/>
            </a:solidFill>
            <a:prstDash val="solid"/>
          </a:ln>
        </p:spPr>
      </p:sp>
      <p:sp>
        <p:nvSpPr>
          <p:cNvPr id="105" name="Shape 103"/>
          <p:cNvSpPr/>
          <p:nvPr/>
        </p:nvSpPr>
        <p:spPr>
          <a:xfrm>
            <a:off x="10262092" y="5120640"/>
            <a:ext cx="74981" cy="74981"/>
          </a:xfrm>
          <a:prstGeom prst="rect">
            <a:avLst/>
          </a:prstGeom>
          <a:solidFill>
            <a:srgbClr val="2E2E2E"/>
          </a:solidFill>
          <a:ln w="9525">
            <a:solidFill>
              <a:srgbClr val="2E2E2E"/>
            </a:solidFill>
            <a:prstDash val="solid"/>
          </a:ln>
        </p:spPr>
      </p:sp>
      <p:sp>
        <p:nvSpPr>
          <p:cNvPr id="106" name="Shape 104"/>
          <p:cNvSpPr/>
          <p:nvPr/>
        </p:nvSpPr>
        <p:spPr>
          <a:xfrm>
            <a:off x="10350569" y="5120640"/>
            <a:ext cx="74981" cy="74981"/>
          </a:xfrm>
          <a:prstGeom prst="rect">
            <a:avLst/>
          </a:prstGeom>
          <a:solidFill>
            <a:srgbClr val="2E2E2E"/>
          </a:solidFill>
          <a:ln w="9525">
            <a:solidFill>
              <a:srgbClr val="2E2E2E"/>
            </a:solidFill>
            <a:prstDash val="solid"/>
          </a:ln>
        </p:spPr>
      </p:sp>
      <p:sp>
        <p:nvSpPr>
          <p:cNvPr id="107" name="Shape 105"/>
          <p:cNvSpPr/>
          <p:nvPr/>
        </p:nvSpPr>
        <p:spPr>
          <a:xfrm>
            <a:off x="10439046" y="5120640"/>
            <a:ext cx="74981" cy="74981"/>
          </a:xfrm>
          <a:prstGeom prst="rect">
            <a:avLst/>
          </a:prstGeom>
          <a:solidFill>
            <a:srgbClr val="2E2E2E"/>
          </a:solidFill>
          <a:ln w="9525">
            <a:solidFill>
              <a:srgbClr val="2E2E2E"/>
            </a:solidFill>
            <a:prstDash val="solid"/>
          </a:ln>
        </p:spPr>
      </p:sp>
      <p:sp>
        <p:nvSpPr>
          <p:cNvPr id="108" name="Shape 106"/>
          <p:cNvSpPr/>
          <p:nvPr/>
        </p:nvSpPr>
        <p:spPr>
          <a:xfrm>
            <a:off x="10573244" y="5120640"/>
            <a:ext cx="74981" cy="74981"/>
          </a:xfrm>
          <a:prstGeom prst="rect">
            <a:avLst/>
          </a:prstGeom>
          <a:solidFill>
            <a:srgbClr val="2E2E2E"/>
          </a:solidFill>
          <a:ln w="9525">
            <a:solidFill>
              <a:srgbClr val="2E2E2E"/>
            </a:solidFill>
            <a:prstDash val="solid"/>
          </a:ln>
        </p:spPr>
      </p:sp>
      <p:sp>
        <p:nvSpPr>
          <p:cNvPr id="109" name="Shape 107"/>
          <p:cNvSpPr/>
          <p:nvPr/>
        </p:nvSpPr>
        <p:spPr>
          <a:xfrm>
            <a:off x="10661721" y="5120640"/>
            <a:ext cx="74981" cy="74981"/>
          </a:xfrm>
          <a:prstGeom prst="rect">
            <a:avLst/>
          </a:prstGeom>
          <a:solidFill>
            <a:srgbClr val="FFFFFF"/>
          </a:solidFill>
          <a:ln w="9525">
            <a:solidFill>
              <a:srgbClr val="B8B2A7"/>
            </a:solidFill>
            <a:prstDash val="solid"/>
          </a:ln>
        </p:spPr>
      </p:sp>
      <p:sp>
        <p:nvSpPr>
          <p:cNvPr id="110" name="Shape 108"/>
          <p:cNvSpPr/>
          <p:nvPr/>
        </p:nvSpPr>
        <p:spPr>
          <a:xfrm>
            <a:off x="10750198" y="5120640"/>
            <a:ext cx="74981" cy="74981"/>
          </a:xfrm>
          <a:prstGeom prst="rect">
            <a:avLst/>
          </a:prstGeom>
          <a:solidFill>
            <a:srgbClr val="FFFFFF"/>
          </a:solidFill>
          <a:ln w="9525">
            <a:solidFill>
              <a:srgbClr val="B8B2A7"/>
            </a:solidFill>
            <a:prstDash val="solid"/>
          </a:ln>
        </p:spPr>
      </p:sp>
      <p:sp>
        <p:nvSpPr>
          <p:cNvPr id="111" name="Shape 109"/>
          <p:cNvSpPr/>
          <p:nvPr/>
        </p:nvSpPr>
        <p:spPr>
          <a:xfrm>
            <a:off x="10838676" y="5120640"/>
            <a:ext cx="74981" cy="74981"/>
          </a:xfrm>
          <a:prstGeom prst="rect">
            <a:avLst/>
          </a:prstGeom>
          <a:solidFill>
            <a:srgbClr val="FFFFFF"/>
          </a:solidFill>
          <a:ln w="9525">
            <a:solidFill>
              <a:srgbClr val="B8B2A7"/>
            </a:solidFill>
            <a:prstDash val="solid"/>
          </a:ln>
        </p:spPr>
      </p:sp>
      <p:sp>
        <p:nvSpPr>
          <p:cNvPr id="112" name="Shape 110"/>
          <p:cNvSpPr/>
          <p:nvPr/>
        </p:nvSpPr>
        <p:spPr>
          <a:xfrm>
            <a:off x="10927153" y="5120640"/>
            <a:ext cx="74981" cy="74981"/>
          </a:xfrm>
          <a:prstGeom prst="rect">
            <a:avLst/>
          </a:prstGeom>
          <a:solidFill>
            <a:srgbClr val="2E2E2E"/>
          </a:solidFill>
          <a:ln w="9525">
            <a:solidFill>
              <a:srgbClr val="2E2E2E"/>
            </a:solidFill>
            <a:prstDash val="solid"/>
          </a:ln>
        </p:spPr>
      </p:sp>
      <p:sp>
        <p:nvSpPr>
          <p:cNvPr id="113" name="Shape 111"/>
          <p:cNvSpPr/>
          <p:nvPr/>
        </p:nvSpPr>
        <p:spPr>
          <a:xfrm>
            <a:off x="11015630" y="5120640"/>
            <a:ext cx="74981" cy="74981"/>
          </a:xfrm>
          <a:prstGeom prst="rect">
            <a:avLst/>
          </a:prstGeom>
          <a:solidFill>
            <a:srgbClr val="FFFFFF"/>
          </a:solidFill>
          <a:ln w="9525">
            <a:solidFill>
              <a:srgbClr val="B8B2A7"/>
            </a:solidFill>
            <a:prstDash val="solid"/>
          </a:ln>
        </p:spPr>
      </p:sp>
      <p:sp>
        <p:nvSpPr>
          <p:cNvPr id="114" name="Shape 112"/>
          <p:cNvSpPr/>
          <p:nvPr/>
        </p:nvSpPr>
        <p:spPr>
          <a:xfrm>
            <a:off x="11104108" y="5120640"/>
            <a:ext cx="74981" cy="74981"/>
          </a:xfrm>
          <a:prstGeom prst="rect">
            <a:avLst/>
          </a:prstGeom>
          <a:solidFill>
            <a:srgbClr val="FFFFFF"/>
          </a:solidFill>
          <a:ln w="9525">
            <a:solidFill>
              <a:srgbClr val="B8B2A7"/>
            </a:solidFill>
            <a:prstDash val="solid"/>
          </a:ln>
        </p:spPr>
      </p:sp>
      <p:sp>
        <p:nvSpPr>
          <p:cNvPr id="115" name="Shape 113"/>
          <p:cNvSpPr/>
          <p:nvPr/>
        </p:nvSpPr>
        <p:spPr>
          <a:xfrm>
            <a:off x="11192585" y="5120640"/>
            <a:ext cx="74981" cy="74981"/>
          </a:xfrm>
          <a:prstGeom prst="rect">
            <a:avLst/>
          </a:prstGeom>
          <a:solidFill>
            <a:srgbClr val="FFFFFF"/>
          </a:solidFill>
          <a:ln w="9525">
            <a:solidFill>
              <a:srgbClr val="B8B2A7"/>
            </a:solidFill>
            <a:prstDash val="solid"/>
          </a:ln>
        </p:spPr>
      </p:sp>
      <p:sp>
        <p:nvSpPr>
          <p:cNvPr id="116" name="Shape 114"/>
          <p:cNvSpPr/>
          <p:nvPr/>
        </p:nvSpPr>
        <p:spPr>
          <a:xfrm>
            <a:off x="11281063" y="5120640"/>
            <a:ext cx="74981" cy="74981"/>
          </a:xfrm>
          <a:prstGeom prst="rect">
            <a:avLst/>
          </a:prstGeom>
          <a:solidFill>
            <a:srgbClr val="2E2E2E"/>
          </a:solidFill>
          <a:ln w="9525">
            <a:solidFill>
              <a:srgbClr val="2E2E2E"/>
            </a:solidFill>
            <a:prstDash val="solid"/>
          </a:ln>
        </p:spPr>
      </p:sp>
      <p:sp>
        <p:nvSpPr>
          <p:cNvPr id="117" name="Shape 115"/>
          <p:cNvSpPr/>
          <p:nvPr/>
        </p:nvSpPr>
        <p:spPr>
          <a:xfrm>
            <a:off x="11369540" y="5120640"/>
            <a:ext cx="74981" cy="74981"/>
          </a:xfrm>
          <a:prstGeom prst="rect">
            <a:avLst/>
          </a:prstGeom>
          <a:solidFill>
            <a:srgbClr val="2E2E2E"/>
          </a:solidFill>
          <a:ln w="9525">
            <a:solidFill>
              <a:srgbClr val="2E2E2E"/>
            </a:solidFill>
            <a:prstDash val="solid"/>
          </a:ln>
        </p:spPr>
      </p:sp>
      <p:sp>
        <p:nvSpPr>
          <p:cNvPr id="118" name="Shape 116"/>
          <p:cNvSpPr/>
          <p:nvPr/>
        </p:nvSpPr>
        <p:spPr>
          <a:xfrm>
            <a:off x="11458017" y="5120640"/>
            <a:ext cx="74981" cy="74981"/>
          </a:xfrm>
          <a:prstGeom prst="rect">
            <a:avLst/>
          </a:prstGeom>
          <a:solidFill>
            <a:srgbClr val="2E2E2E"/>
          </a:solidFill>
          <a:ln w="9525">
            <a:solidFill>
              <a:srgbClr val="2E2E2E"/>
            </a:solidFill>
            <a:prstDash val="solid"/>
          </a:ln>
        </p:spPr>
      </p:sp>
      <p:sp>
        <p:nvSpPr>
          <p:cNvPr id="119" name="Shape 117"/>
          <p:cNvSpPr/>
          <p:nvPr/>
        </p:nvSpPr>
        <p:spPr>
          <a:xfrm>
            <a:off x="11546495" y="5120640"/>
            <a:ext cx="74981" cy="74981"/>
          </a:xfrm>
          <a:prstGeom prst="rect">
            <a:avLst/>
          </a:prstGeom>
          <a:solidFill>
            <a:srgbClr val="FFFFFF"/>
          </a:solidFill>
          <a:ln w="9525">
            <a:solidFill>
              <a:srgbClr val="B8B2A7"/>
            </a:solidFill>
            <a:prstDash val="solid"/>
          </a:ln>
        </p:spPr>
      </p:sp>
      <p:sp>
        <p:nvSpPr>
          <p:cNvPr id="120" name="Shape 118"/>
          <p:cNvSpPr/>
          <p:nvPr/>
        </p:nvSpPr>
        <p:spPr>
          <a:xfrm>
            <a:off x="11634972" y="5120640"/>
            <a:ext cx="74981" cy="74981"/>
          </a:xfrm>
          <a:prstGeom prst="rect">
            <a:avLst/>
          </a:prstGeom>
          <a:solidFill>
            <a:srgbClr val="2E2E2E"/>
          </a:solidFill>
          <a:ln w="9525">
            <a:solidFill>
              <a:srgbClr val="2E2E2E"/>
            </a:solidFill>
            <a:prstDash val="solid"/>
          </a:ln>
        </p:spPr>
      </p:sp>
      <p:sp>
        <p:nvSpPr>
          <p:cNvPr id="121" name="Shape 119"/>
          <p:cNvSpPr/>
          <p:nvPr/>
        </p:nvSpPr>
        <p:spPr>
          <a:xfrm>
            <a:off x="1005840" y="5285232"/>
            <a:ext cx="74981" cy="74981"/>
          </a:xfrm>
          <a:prstGeom prst="rect">
            <a:avLst/>
          </a:prstGeom>
          <a:solidFill>
            <a:srgbClr val="2E2E2E"/>
          </a:solidFill>
          <a:ln w="9525">
            <a:solidFill>
              <a:srgbClr val="2E2E2E"/>
            </a:solidFill>
            <a:prstDash val="solid"/>
          </a:ln>
        </p:spPr>
      </p:sp>
      <p:sp>
        <p:nvSpPr>
          <p:cNvPr id="122" name="Shape 120"/>
          <p:cNvSpPr/>
          <p:nvPr/>
        </p:nvSpPr>
        <p:spPr>
          <a:xfrm>
            <a:off x="1094317" y="5285232"/>
            <a:ext cx="74981" cy="74981"/>
          </a:xfrm>
          <a:prstGeom prst="rect">
            <a:avLst/>
          </a:prstGeom>
          <a:solidFill>
            <a:srgbClr val="FFFFFF"/>
          </a:solidFill>
          <a:ln w="9525">
            <a:solidFill>
              <a:srgbClr val="B8B2A7"/>
            </a:solidFill>
            <a:prstDash val="solid"/>
          </a:ln>
        </p:spPr>
      </p:sp>
      <p:sp>
        <p:nvSpPr>
          <p:cNvPr id="123" name="Shape 121"/>
          <p:cNvSpPr/>
          <p:nvPr/>
        </p:nvSpPr>
        <p:spPr>
          <a:xfrm>
            <a:off x="1182795" y="5285232"/>
            <a:ext cx="74981" cy="74981"/>
          </a:xfrm>
          <a:prstGeom prst="rect">
            <a:avLst/>
          </a:prstGeom>
          <a:solidFill>
            <a:srgbClr val="FFFFFF"/>
          </a:solidFill>
          <a:ln w="9525">
            <a:solidFill>
              <a:srgbClr val="B8B2A7"/>
            </a:solidFill>
            <a:prstDash val="solid"/>
          </a:ln>
        </p:spPr>
      </p:sp>
      <p:sp>
        <p:nvSpPr>
          <p:cNvPr id="124" name="Shape 122"/>
          <p:cNvSpPr/>
          <p:nvPr/>
        </p:nvSpPr>
        <p:spPr>
          <a:xfrm>
            <a:off x="1271272" y="5285232"/>
            <a:ext cx="74981" cy="74981"/>
          </a:xfrm>
          <a:prstGeom prst="rect">
            <a:avLst/>
          </a:prstGeom>
          <a:solidFill>
            <a:srgbClr val="FFFFFF"/>
          </a:solidFill>
          <a:ln w="9525">
            <a:solidFill>
              <a:srgbClr val="B8B2A7"/>
            </a:solidFill>
            <a:prstDash val="solid"/>
          </a:ln>
        </p:spPr>
      </p:sp>
      <p:sp>
        <p:nvSpPr>
          <p:cNvPr id="125" name="Shape 123"/>
          <p:cNvSpPr/>
          <p:nvPr/>
        </p:nvSpPr>
        <p:spPr>
          <a:xfrm>
            <a:off x="1359749" y="5285232"/>
            <a:ext cx="74981" cy="74981"/>
          </a:xfrm>
          <a:prstGeom prst="rect">
            <a:avLst/>
          </a:prstGeom>
          <a:solidFill>
            <a:srgbClr val="2E2E2E"/>
          </a:solidFill>
          <a:ln w="9525">
            <a:solidFill>
              <a:srgbClr val="2E2E2E"/>
            </a:solidFill>
            <a:prstDash val="solid"/>
          </a:ln>
        </p:spPr>
      </p:sp>
      <p:sp>
        <p:nvSpPr>
          <p:cNvPr id="126" name="Shape 124"/>
          <p:cNvSpPr/>
          <p:nvPr/>
        </p:nvSpPr>
        <p:spPr>
          <a:xfrm>
            <a:off x="1448227" y="5285232"/>
            <a:ext cx="74981" cy="74981"/>
          </a:xfrm>
          <a:prstGeom prst="rect">
            <a:avLst/>
          </a:prstGeom>
          <a:solidFill>
            <a:srgbClr val="FFFFFF"/>
          </a:solidFill>
          <a:ln w="9525">
            <a:solidFill>
              <a:srgbClr val="B8B2A7"/>
            </a:solidFill>
            <a:prstDash val="solid"/>
          </a:ln>
        </p:spPr>
      </p:sp>
      <p:sp>
        <p:nvSpPr>
          <p:cNvPr id="127" name="Shape 125"/>
          <p:cNvSpPr/>
          <p:nvPr/>
        </p:nvSpPr>
        <p:spPr>
          <a:xfrm>
            <a:off x="1536704" y="5285232"/>
            <a:ext cx="74981" cy="74981"/>
          </a:xfrm>
          <a:prstGeom prst="rect">
            <a:avLst/>
          </a:prstGeom>
          <a:solidFill>
            <a:srgbClr val="FFFFFF"/>
          </a:solidFill>
          <a:ln w="9525">
            <a:solidFill>
              <a:srgbClr val="B8B2A7"/>
            </a:solidFill>
            <a:prstDash val="solid"/>
          </a:ln>
        </p:spPr>
      </p:sp>
      <p:sp>
        <p:nvSpPr>
          <p:cNvPr id="128" name="Shape 126"/>
          <p:cNvSpPr/>
          <p:nvPr/>
        </p:nvSpPr>
        <p:spPr>
          <a:xfrm>
            <a:off x="1625181" y="5285232"/>
            <a:ext cx="74981" cy="74981"/>
          </a:xfrm>
          <a:prstGeom prst="rect">
            <a:avLst/>
          </a:prstGeom>
          <a:solidFill>
            <a:srgbClr val="2E2E2E"/>
          </a:solidFill>
          <a:ln w="9525">
            <a:solidFill>
              <a:srgbClr val="2E2E2E"/>
            </a:solidFill>
            <a:prstDash val="solid"/>
          </a:ln>
        </p:spPr>
      </p:sp>
      <p:sp>
        <p:nvSpPr>
          <p:cNvPr id="129" name="Shape 127"/>
          <p:cNvSpPr/>
          <p:nvPr/>
        </p:nvSpPr>
        <p:spPr>
          <a:xfrm>
            <a:off x="1713659" y="5285232"/>
            <a:ext cx="74981" cy="74981"/>
          </a:xfrm>
          <a:prstGeom prst="rect">
            <a:avLst/>
          </a:prstGeom>
          <a:solidFill>
            <a:srgbClr val="2E2E2E"/>
          </a:solidFill>
          <a:ln w="9525">
            <a:solidFill>
              <a:srgbClr val="2E2E2E"/>
            </a:solidFill>
            <a:prstDash val="solid"/>
          </a:ln>
        </p:spPr>
      </p:sp>
      <p:sp>
        <p:nvSpPr>
          <p:cNvPr id="130" name="Shape 128"/>
          <p:cNvSpPr/>
          <p:nvPr/>
        </p:nvSpPr>
        <p:spPr>
          <a:xfrm>
            <a:off x="1802136" y="5285232"/>
            <a:ext cx="74981" cy="74981"/>
          </a:xfrm>
          <a:prstGeom prst="rect">
            <a:avLst/>
          </a:prstGeom>
          <a:solidFill>
            <a:srgbClr val="2E2E2E"/>
          </a:solidFill>
          <a:ln w="9525">
            <a:solidFill>
              <a:srgbClr val="2E2E2E"/>
            </a:solidFill>
            <a:prstDash val="solid"/>
          </a:ln>
        </p:spPr>
      </p:sp>
      <p:sp>
        <p:nvSpPr>
          <p:cNvPr id="131" name="Shape 129"/>
          <p:cNvSpPr/>
          <p:nvPr/>
        </p:nvSpPr>
        <p:spPr>
          <a:xfrm>
            <a:off x="1890613" y="5285232"/>
            <a:ext cx="74981" cy="74981"/>
          </a:xfrm>
          <a:prstGeom prst="rect">
            <a:avLst/>
          </a:prstGeom>
          <a:solidFill>
            <a:srgbClr val="2E2E2E"/>
          </a:solidFill>
          <a:ln w="9525">
            <a:solidFill>
              <a:srgbClr val="2E2E2E"/>
            </a:solidFill>
            <a:prstDash val="solid"/>
          </a:ln>
        </p:spPr>
      </p:sp>
      <p:sp>
        <p:nvSpPr>
          <p:cNvPr id="132" name="Shape 130"/>
          <p:cNvSpPr/>
          <p:nvPr/>
        </p:nvSpPr>
        <p:spPr>
          <a:xfrm>
            <a:off x="1979091" y="5285232"/>
            <a:ext cx="74981" cy="74981"/>
          </a:xfrm>
          <a:prstGeom prst="rect">
            <a:avLst/>
          </a:prstGeom>
          <a:solidFill>
            <a:srgbClr val="FFFFFF"/>
          </a:solidFill>
          <a:ln w="9525">
            <a:solidFill>
              <a:srgbClr val="B8B2A7"/>
            </a:solidFill>
            <a:prstDash val="solid"/>
          </a:ln>
        </p:spPr>
      </p:sp>
      <p:sp>
        <p:nvSpPr>
          <p:cNvPr id="133" name="Shape 131"/>
          <p:cNvSpPr/>
          <p:nvPr/>
        </p:nvSpPr>
        <p:spPr>
          <a:xfrm>
            <a:off x="2067568" y="5285232"/>
            <a:ext cx="74981" cy="74981"/>
          </a:xfrm>
          <a:prstGeom prst="rect">
            <a:avLst/>
          </a:prstGeom>
          <a:solidFill>
            <a:srgbClr val="2E2E2E"/>
          </a:solidFill>
          <a:ln w="9525">
            <a:solidFill>
              <a:srgbClr val="2E2E2E"/>
            </a:solidFill>
            <a:prstDash val="solid"/>
          </a:ln>
        </p:spPr>
      </p:sp>
      <p:sp>
        <p:nvSpPr>
          <p:cNvPr id="134" name="Shape 132"/>
          <p:cNvSpPr/>
          <p:nvPr/>
        </p:nvSpPr>
        <p:spPr>
          <a:xfrm>
            <a:off x="2201765" y="5285232"/>
            <a:ext cx="74981" cy="74981"/>
          </a:xfrm>
          <a:prstGeom prst="rect">
            <a:avLst/>
          </a:prstGeom>
          <a:solidFill>
            <a:srgbClr val="2E2E2E"/>
          </a:solidFill>
          <a:ln w="9525">
            <a:solidFill>
              <a:srgbClr val="2E2E2E"/>
            </a:solidFill>
            <a:prstDash val="solid"/>
          </a:ln>
        </p:spPr>
      </p:sp>
      <p:sp>
        <p:nvSpPr>
          <p:cNvPr id="135" name="Shape 133"/>
          <p:cNvSpPr/>
          <p:nvPr/>
        </p:nvSpPr>
        <p:spPr>
          <a:xfrm>
            <a:off x="2290243" y="5285232"/>
            <a:ext cx="74981" cy="74981"/>
          </a:xfrm>
          <a:prstGeom prst="rect">
            <a:avLst/>
          </a:prstGeom>
          <a:solidFill>
            <a:srgbClr val="FFFFFF"/>
          </a:solidFill>
          <a:ln w="9525">
            <a:solidFill>
              <a:srgbClr val="B8B2A7"/>
            </a:solidFill>
            <a:prstDash val="solid"/>
          </a:ln>
        </p:spPr>
      </p:sp>
      <p:sp>
        <p:nvSpPr>
          <p:cNvPr id="136" name="Shape 134"/>
          <p:cNvSpPr/>
          <p:nvPr/>
        </p:nvSpPr>
        <p:spPr>
          <a:xfrm>
            <a:off x="2378720" y="5285232"/>
            <a:ext cx="74981" cy="74981"/>
          </a:xfrm>
          <a:prstGeom prst="rect">
            <a:avLst/>
          </a:prstGeom>
          <a:solidFill>
            <a:srgbClr val="2E2E2E"/>
          </a:solidFill>
          <a:ln w="9525">
            <a:solidFill>
              <a:srgbClr val="2E2E2E"/>
            </a:solidFill>
            <a:prstDash val="solid"/>
          </a:ln>
        </p:spPr>
      </p:sp>
      <p:sp>
        <p:nvSpPr>
          <p:cNvPr id="137" name="Shape 135"/>
          <p:cNvSpPr/>
          <p:nvPr/>
        </p:nvSpPr>
        <p:spPr>
          <a:xfrm>
            <a:off x="2467198" y="5285232"/>
            <a:ext cx="74981" cy="74981"/>
          </a:xfrm>
          <a:prstGeom prst="rect">
            <a:avLst/>
          </a:prstGeom>
          <a:solidFill>
            <a:srgbClr val="2E2E2E"/>
          </a:solidFill>
          <a:ln w="9525">
            <a:solidFill>
              <a:srgbClr val="2E2E2E"/>
            </a:solidFill>
            <a:prstDash val="solid"/>
          </a:ln>
        </p:spPr>
      </p:sp>
      <p:sp>
        <p:nvSpPr>
          <p:cNvPr id="138" name="Shape 136"/>
          <p:cNvSpPr/>
          <p:nvPr/>
        </p:nvSpPr>
        <p:spPr>
          <a:xfrm>
            <a:off x="2555675" y="5285232"/>
            <a:ext cx="74981" cy="74981"/>
          </a:xfrm>
          <a:prstGeom prst="rect">
            <a:avLst/>
          </a:prstGeom>
          <a:solidFill>
            <a:srgbClr val="2E2E2E"/>
          </a:solidFill>
          <a:ln w="9525">
            <a:solidFill>
              <a:srgbClr val="2E2E2E"/>
            </a:solidFill>
            <a:prstDash val="solid"/>
          </a:ln>
        </p:spPr>
      </p:sp>
      <p:sp>
        <p:nvSpPr>
          <p:cNvPr id="139" name="Shape 137"/>
          <p:cNvSpPr/>
          <p:nvPr/>
        </p:nvSpPr>
        <p:spPr>
          <a:xfrm>
            <a:off x="2644152" y="5285232"/>
            <a:ext cx="74981" cy="74981"/>
          </a:xfrm>
          <a:prstGeom prst="rect">
            <a:avLst/>
          </a:prstGeom>
          <a:solidFill>
            <a:srgbClr val="FFFFFF"/>
          </a:solidFill>
          <a:ln w="9525">
            <a:solidFill>
              <a:srgbClr val="B8B2A7"/>
            </a:solidFill>
            <a:prstDash val="solid"/>
          </a:ln>
        </p:spPr>
      </p:sp>
      <p:sp>
        <p:nvSpPr>
          <p:cNvPr id="140" name="Shape 138"/>
          <p:cNvSpPr/>
          <p:nvPr/>
        </p:nvSpPr>
        <p:spPr>
          <a:xfrm>
            <a:off x="2732630" y="5285232"/>
            <a:ext cx="74981" cy="74981"/>
          </a:xfrm>
          <a:prstGeom prst="rect">
            <a:avLst/>
          </a:prstGeom>
          <a:solidFill>
            <a:srgbClr val="FFFFFF"/>
          </a:solidFill>
          <a:ln w="9525">
            <a:solidFill>
              <a:srgbClr val="B8B2A7"/>
            </a:solidFill>
            <a:prstDash val="solid"/>
          </a:ln>
        </p:spPr>
      </p:sp>
      <p:sp>
        <p:nvSpPr>
          <p:cNvPr id="141" name="Shape 139"/>
          <p:cNvSpPr/>
          <p:nvPr/>
        </p:nvSpPr>
        <p:spPr>
          <a:xfrm>
            <a:off x="2821107" y="5285232"/>
            <a:ext cx="74981" cy="74981"/>
          </a:xfrm>
          <a:prstGeom prst="rect">
            <a:avLst/>
          </a:prstGeom>
          <a:solidFill>
            <a:srgbClr val="FFFFFF"/>
          </a:solidFill>
          <a:ln w="9525">
            <a:solidFill>
              <a:srgbClr val="B8B2A7"/>
            </a:solidFill>
            <a:prstDash val="solid"/>
          </a:ln>
        </p:spPr>
      </p:sp>
      <p:sp>
        <p:nvSpPr>
          <p:cNvPr id="142" name="Shape 140"/>
          <p:cNvSpPr/>
          <p:nvPr/>
        </p:nvSpPr>
        <p:spPr>
          <a:xfrm>
            <a:off x="2909584" y="5285232"/>
            <a:ext cx="74981" cy="74981"/>
          </a:xfrm>
          <a:prstGeom prst="rect">
            <a:avLst/>
          </a:prstGeom>
          <a:solidFill>
            <a:srgbClr val="FFFFFF"/>
          </a:solidFill>
          <a:ln w="9525">
            <a:solidFill>
              <a:srgbClr val="B8B2A7"/>
            </a:solidFill>
            <a:prstDash val="solid"/>
          </a:ln>
        </p:spPr>
      </p:sp>
      <p:sp>
        <p:nvSpPr>
          <p:cNvPr id="143" name="Shape 141"/>
          <p:cNvSpPr/>
          <p:nvPr/>
        </p:nvSpPr>
        <p:spPr>
          <a:xfrm>
            <a:off x="2998062" y="5285232"/>
            <a:ext cx="74981" cy="74981"/>
          </a:xfrm>
          <a:prstGeom prst="rect">
            <a:avLst/>
          </a:prstGeom>
          <a:solidFill>
            <a:srgbClr val="FFFFFF"/>
          </a:solidFill>
          <a:ln w="9525">
            <a:solidFill>
              <a:srgbClr val="B8B2A7"/>
            </a:solidFill>
            <a:prstDash val="solid"/>
          </a:ln>
        </p:spPr>
      </p:sp>
      <p:sp>
        <p:nvSpPr>
          <p:cNvPr id="144" name="Shape 142"/>
          <p:cNvSpPr/>
          <p:nvPr/>
        </p:nvSpPr>
        <p:spPr>
          <a:xfrm>
            <a:off x="3086539" y="5285232"/>
            <a:ext cx="74981" cy="74981"/>
          </a:xfrm>
          <a:prstGeom prst="rect">
            <a:avLst/>
          </a:prstGeom>
          <a:solidFill>
            <a:srgbClr val="2E2E2E"/>
          </a:solidFill>
          <a:ln w="9525">
            <a:solidFill>
              <a:srgbClr val="2E2E2E"/>
            </a:solidFill>
            <a:prstDash val="solid"/>
          </a:ln>
        </p:spPr>
      </p:sp>
      <p:sp>
        <p:nvSpPr>
          <p:cNvPr id="145" name="Shape 143"/>
          <p:cNvSpPr/>
          <p:nvPr/>
        </p:nvSpPr>
        <p:spPr>
          <a:xfrm>
            <a:off x="3175016" y="5285232"/>
            <a:ext cx="74981" cy="74981"/>
          </a:xfrm>
          <a:prstGeom prst="rect">
            <a:avLst/>
          </a:prstGeom>
          <a:solidFill>
            <a:srgbClr val="2E2E2E"/>
          </a:solidFill>
          <a:ln w="9525">
            <a:solidFill>
              <a:srgbClr val="2E2E2E"/>
            </a:solidFill>
            <a:prstDash val="solid"/>
          </a:ln>
        </p:spPr>
      </p:sp>
      <p:sp>
        <p:nvSpPr>
          <p:cNvPr id="146" name="Shape 144"/>
          <p:cNvSpPr/>
          <p:nvPr/>
        </p:nvSpPr>
        <p:spPr>
          <a:xfrm>
            <a:off x="3263494" y="5285232"/>
            <a:ext cx="74981" cy="74981"/>
          </a:xfrm>
          <a:prstGeom prst="rect">
            <a:avLst/>
          </a:prstGeom>
          <a:solidFill>
            <a:srgbClr val="2E2E2E"/>
          </a:solidFill>
          <a:ln w="9525">
            <a:solidFill>
              <a:srgbClr val="2E2E2E"/>
            </a:solidFill>
            <a:prstDash val="solid"/>
          </a:ln>
        </p:spPr>
      </p:sp>
      <p:sp>
        <p:nvSpPr>
          <p:cNvPr id="147" name="Shape 145"/>
          <p:cNvSpPr/>
          <p:nvPr/>
        </p:nvSpPr>
        <p:spPr>
          <a:xfrm>
            <a:off x="3397691" y="5285232"/>
            <a:ext cx="74981" cy="74981"/>
          </a:xfrm>
          <a:prstGeom prst="rect">
            <a:avLst/>
          </a:prstGeom>
          <a:solidFill>
            <a:srgbClr val="2E2E2E"/>
          </a:solidFill>
          <a:ln w="9525">
            <a:solidFill>
              <a:srgbClr val="2E2E2E"/>
            </a:solidFill>
            <a:prstDash val="solid"/>
          </a:ln>
        </p:spPr>
      </p:sp>
      <p:sp>
        <p:nvSpPr>
          <p:cNvPr id="148" name="Shape 146"/>
          <p:cNvSpPr/>
          <p:nvPr/>
        </p:nvSpPr>
        <p:spPr>
          <a:xfrm>
            <a:off x="3486168" y="5285232"/>
            <a:ext cx="74981" cy="74981"/>
          </a:xfrm>
          <a:prstGeom prst="rect">
            <a:avLst/>
          </a:prstGeom>
          <a:solidFill>
            <a:srgbClr val="2E2E2E"/>
          </a:solidFill>
          <a:ln w="9525">
            <a:solidFill>
              <a:srgbClr val="2E2E2E"/>
            </a:solidFill>
            <a:prstDash val="solid"/>
          </a:ln>
        </p:spPr>
      </p:sp>
      <p:sp>
        <p:nvSpPr>
          <p:cNvPr id="149" name="Shape 147"/>
          <p:cNvSpPr/>
          <p:nvPr/>
        </p:nvSpPr>
        <p:spPr>
          <a:xfrm>
            <a:off x="3574646" y="5285232"/>
            <a:ext cx="74981" cy="74981"/>
          </a:xfrm>
          <a:prstGeom prst="rect">
            <a:avLst/>
          </a:prstGeom>
          <a:solidFill>
            <a:srgbClr val="2E2E2E"/>
          </a:solidFill>
          <a:ln w="9525">
            <a:solidFill>
              <a:srgbClr val="2E2E2E"/>
            </a:solidFill>
            <a:prstDash val="solid"/>
          </a:ln>
        </p:spPr>
      </p:sp>
      <p:sp>
        <p:nvSpPr>
          <p:cNvPr id="150" name="Shape 148"/>
          <p:cNvSpPr/>
          <p:nvPr/>
        </p:nvSpPr>
        <p:spPr>
          <a:xfrm>
            <a:off x="3663123" y="5285232"/>
            <a:ext cx="74981" cy="74981"/>
          </a:xfrm>
          <a:prstGeom prst="rect">
            <a:avLst/>
          </a:prstGeom>
          <a:solidFill>
            <a:srgbClr val="FFFFFF"/>
          </a:solidFill>
          <a:ln w="9525">
            <a:solidFill>
              <a:srgbClr val="B8B2A7"/>
            </a:solidFill>
            <a:prstDash val="solid"/>
          </a:ln>
        </p:spPr>
      </p:sp>
      <p:sp>
        <p:nvSpPr>
          <p:cNvPr id="151" name="Shape 149"/>
          <p:cNvSpPr/>
          <p:nvPr/>
        </p:nvSpPr>
        <p:spPr>
          <a:xfrm>
            <a:off x="3751600" y="5285232"/>
            <a:ext cx="74981" cy="74981"/>
          </a:xfrm>
          <a:prstGeom prst="rect">
            <a:avLst/>
          </a:prstGeom>
          <a:solidFill>
            <a:srgbClr val="2E2E2E"/>
          </a:solidFill>
          <a:ln w="9525">
            <a:solidFill>
              <a:srgbClr val="2E2E2E"/>
            </a:solidFill>
            <a:prstDash val="solid"/>
          </a:ln>
        </p:spPr>
      </p:sp>
      <p:sp>
        <p:nvSpPr>
          <p:cNvPr id="152" name="Shape 150"/>
          <p:cNvSpPr/>
          <p:nvPr/>
        </p:nvSpPr>
        <p:spPr>
          <a:xfrm>
            <a:off x="3840078" y="5285232"/>
            <a:ext cx="74981" cy="74981"/>
          </a:xfrm>
          <a:prstGeom prst="rect">
            <a:avLst/>
          </a:prstGeom>
          <a:solidFill>
            <a:srgbClr val="FFFFFF"/>
          </a:solidFill>
          <a:ln w="9525">
            <a:solidFill>
              <a:srgbClr val="B8B2A7"/>
            </a:solidFill>
            <a:prstDash val="solid"/>
          </a:ln>
        </p:spPr>
      </p:sp>
      <p:sp>
        <p:nvSpPr>
          <p:cNvPr id="153" name="Shape 151"/>
          <p:cNvSpPr/>
          <p:nvPr/>
        </p:nvSpPr>
        <p:spPr>
          <a:xfrm>
            <a:off x="3928555" y="5285232"/>
            <a:ext cx="74981" cy="74981"/>
          </a:xfrm>
          <a:prstGeom prst="rect">
            <a:avLst/>
          </a:prstGeom>
          <a:solidFill>
            <a:srgbClr val="FFFFFF"/>
          </a:solidFill>
          <a:ln w="9525">
            <a:solidFill>
              <a:srgbClr val="B8B2A7"/>
            </a:solidFill>
            <a:prstDash val="solid"/>
          </a:ln>
        </p:spPr>
      </p:sp>
      <p:sp>
        <p:nvSpPr>
          <p:cNvPr id="154" name="Shape 152"/>
          <p:cNvSpPr/>
          <p:nvPr/>
        </p:nvSpPr>
        <p:spPr>
          <a:xfrm>
            <a:off x="4017032" y="5285232"/>
            <a:ext cx="74981" cy="74981"/>
          </a:xfrm>
          <a:prstGeom prst="rect">
            <a:avLst/>
          </a:prstGeom>
          <a:solidFill>
            <a:srgbClr val="2E2E2E"/>
          </a:solidFill>
          <a:ln w="9525">
            <a:solidFill>
              <a:srgbClr val="2E2E2E"/>
            </a:solidFill>
            <a:prstDash val="solid"/>
          </a:ln>
        </p:spPr>
      </p:sp>
      <p:sp>
        <p:nvSpPr>
          <p:cNvPr id="155" name="Shape 153"/>
          <p:cNvSpPr/>
          <p:nvPr/>
        </p:nvSpPr>
        <p:spPr>
          <a:xfrm>
            <a:off x="4105510" y="5285232"/>
            <a:ext cx="74981" cy="74981"/>
          </a:xfrm>
          <a:prstGeom prst="rect">
            <a:avLst/>
          </a:prstGeom>
          <a:solidFill>
            <a:srgbClr val="2E2E2E"/>
          </a:solidFill>
          <a:ln w="9525">
            <a:solidFill>
              <a:srgbClr val="2E2E2E"/>
            </a:solidFill>
            <a:prstDash val="solid"/>
          </a:ln>
        </p:spPr>
      </p:sp>
      <p:sp>
        <p:nvSpPr>
          <p:cNvPr id="156" name="Shape 154"/>
          <p:cNvSpPr/>
          <p:nvPr/>
        </p:nvSpPr>
        <p:spPr>
          <a:xfrm>
            <a:off x="4193987" y="5285232"/>
            <a:ext cx="74981" cy="74981"/>
          </a:xfrm>
          <a:prstGeom prst="rect">
            <a:avLst/>
          </a:prstGeom>
          <a:solidFill>
            <a:srgbClr val="FFFFFF"/>
          </a:solidFill>
          <a:ln w="9525">
            <a:solidFill>
              <a:srgbClr val="B8B2A7"/>
            </a:solidFill>
            <a:prstDash val="solid"/>
          </a:ln>
        </p:spPr>
      </p:sp>
      <p:sp>
        <p:nvSpPr>
          <p:cNvPr id="157" name="Shape 155"/>
          <p:cNvSpPr/>
          <p:nvPr/>
        </p:nvSpPr>
        <p:spPr>
          <a:xfrm>
            <a:off x="4282464" y="5285232"/>
            <a:ext cx="74981" cy="74981"/>
          </a:xfrm>
          <a:prstGeom prst="rect">
            <a:avLst/>
          </a:prstGeom>
          <a:solidFill>
            <a:srgbClr val="2E2E2E"/>
          </a:solidFill>
          <a:ln w="9525">
            <a:solidFill>
              <a:srgbClr val="2E2E2E"/>
            </a:solidFill>
            <a:prstDash val="solid"/>
          </a:ln>
        </p:spPr>
      </p:sp>
      <p:sp>
        <p:nvSpPr>
          <p:cNvPr id="158" name="Shape 156"/>
          <p:cNvSpPr/>
          <p:nvPr/>
        </p:nvSpPr>
        <p:spPr>
          <a:xfrm>
            <a:off x="4370942" y="5285232"/>
            <a:ext cx="74981" cy="74981"/>
          </a:xfrm>
          <a:prstGeom prst="rect">
            <a:avLst/>
          </a:prstGeom>
          <a:solidFill>
            <a:srgbClr val="2E2E2E"/>
          </a:solidFill>
          <a:ln w="9525">
            <a:solidFill>
              <a:srgbClr val="2E2E2E"/>
            </a:solidFill>
            <a:prstDash val="solid"/>
          </a:ln>
        </p:spPr>
      </p:sp>
      <p:sp>
        <p:nvSpPr>
          <p:cNvPr id="159" name="Shape 157"/>
          <p:cNvSpPr/>
          <p:nvPr/>
        </p:nvSpPr>
        <p:spPr>
          <a:xfrm>
            <a:off x="4459419" y="5285232"/>
            <a:ext cx="74981" cy="74981"/>
          </a:xfrm>
          <a:prstGeom prst="rect">
            <a:avLst/>
          </a:prstGeom>
          <a:solidFill>
            <a:srgbClr val="2E2E2E"/>
          </a:solidFill>
          <a:ln w="9525">
            <a:solidFill>
              <a:srgbClr val="2E2E2E"/>
            </a:solidFill>
            <a:prstDash val="solid"/>
          </a:ln>
        </p:spPr>
      </p:sp>
      <p:sp>
        <p:nvSpPr>
          <p:cNvPr id="160" name="Shape 158"/>
          <p:cNvSpPr/>
          <p:nvPr/>
        </p:nvSpPr>
        <p:spPr>
          <a:xfrm>
            <a:off x="4593616" y="5285232"/>
            <a:ext cx="74981" cy="74981"/>
          </a:xfrm>
          <a:prstGeom prst="rect">
            <a:avLst/>
          </a:prstGeom>
          <a:solidFill>
            <a:srgbClr val="FFFFFF"/>
          </a:solidFill>
          <a:ln w="9525">
            <a:solidFill>
              <a:srgbClr val="B8B2A7"/>
            </a:solidFill>
            <a:prstDash val="solid"/>
          </a:ln>
        </p:spPr>
      </p:sp>
      <p:sp>
        <p:nvSpPr>
          <p:cNvPr id="161" name="Shape 159"/>
          <p:cNvSpPr/>
          <p:nvPr/>
        </p:nvSpPr>
        <p:spPr>
          <a:xfrm>
            <a:off x="4682094" y="5285232"/>
            <a:ext cx="74981" cy="74981"/>
          </a:xfrm>
          <a:prstGeom prst="rect">
            <a:avLst/>
          </a:prstGeom>
          <a:solidFill>
            <a:srgbClr val="FFFFFF"/>
          </a:solidFill>
          <a:ln w="9525">
            <a:solidFill>
              <a:srgbClr val="B8B2A7"/>
            </a:solidFill>
            <a:prstDash val="solid"/>
          </a:ln>
        </p:spPr>
      </p:sp>
      <p:sp>
        <p:nvSpPr>
          <p:cNvPr id="162" name="Shape 160"/>
          <p:cNvSpPr/>
          <p:nvPr/>
        </p:nvSpPr>
        <p:spPr>
          <a:xfrm>
            <a:off x="4770571" y="5285232"/>
            <a:ext cx="74981" cy="74981"/>
          </a:xfrm>
          <a:prstGeom prst="rect">
            <a:avLst/>
          </a:prstGeom>
          <a:solidFill>
            <a:srgbClr val="FFFFFF"/>
          </a:solidFill>
          <a:ln w="9525">
            <a:solidFill>
              <a:srgbClr val="B8B2A7"/>
            </a:solidFill>
            <a:prstDash val="solid"/>
          </a:ln>
        </p:spPr>
      </p:sp>
      <p:sp>
        <p:nvSpPr>
          <p:cNvPr id="163" name="Shape 161"/>
          <p:cNvSpPr/>
          <p:nvPr/>
        </p:nvSpPr>
        <p:spPr>
          <a:xfrm>
            <a:off x="4859048" y="5285232"/>
            <a:ext cx="74981" cy="74981"/>
          </a:xfrm>
          <a:prstGeom prst="rect">
            <a:avLst/>
          </a:prstGeom>
          <a:solidFill>
            <a:srgbClr val="FFFFFF"/>
          </a:solidFill>
          <a:ln w="9525">
            <a:solidFill>
              <a:srgbClr val="B8B2A7"/>
            </a:solidFill>
            <a:prstDash val="solid"/>
          </a:ln>
        </p:spPr>
      </p:sp>
      <p:sp>
        <p:nvSpPr>
          <p:cNvPr id="164" name="Shape 162"/>
          <p:cNvSpPr/>
          <p:nvPr/>
        </p:nvSpPr>
        <p:spPr>
          <a:xfrm>
            <a:off x="4947526" y="5285232"/>
            <a:ext cx="74981" cy="74981"/>
          </a:xfrm>
          <a:prstGeom prst="rect">
            <a:avLst/>
          </a:prstGeom>
          <a:solidFill>
            <a:srgbClr val="FFFFFF"/>
          </a:solidFill>
          <a:ln w="9525">
            <a:solidFill>
              <a:srgbClr val="B8B2A7"/>
            </a:solidFill>
            <a:prstDash val="solid"/>
          </a:ln>
        </p:spPr>
      </p:sp>
      <p:sp>
        <p:nvSpPr>
          <p:cNvPr id="165" name="Shape 163"/>
          <p:cNvSpPr/>
          <p:nvPr/>
        </p:nvSpPr>
        <p:spPr>
          <a:xfrm>
            <a:off x="5036003" y="5285232"/>
            <a:ext cx="74981" cy="74981"/>
          </a:xfrm>
          <a:prstGeom prst="rect">
            <a:avLst/>
          </a:prstGeom>
          <a:solidFill>
            <a:srgbClr val="2E2E2E"/>
          </a:solidFill>
          <a:ln w="9525">
            <a:solidFill>
              <a:srgbClr val="2E2E2E"/>
            </a:solidFill>
            <a:prstDash val="solid"/>
          </a:ln>
        </p:spPr>
      </p:sp>
      <p:sp>
        <p:nvSpPr>
          <p:cNvPr id="166" name="Shape 164"/>
          <p:cNvSpPr/>
          <p:nvPr/>
        </p:nvSpPr>
        <p:spPr>
          <a:xfrm>
            <a:off x="5124480" y="5285232"/>
            <a:ext cx="74981" cy="74981"/>
          </a:xfrm>
          <a:prstGeom prst="rect">
            <a:avLst/>
          </a:prstGeom>
          <a:solidFill>
            <a:srgbClr val="2E2E2E"/>
          </a:solidFill>
          <a:ln w="9525">
            <a:solidFill>
              <a:srgbClr val="2E2E2E"/>
            </a:solidFill>
            <a:prstDash val="solid"/>
          </a:ln>
        </p:spPr>
      </p:sp>
      <p:sp>
        <p:nvSpPr>
          <p:cNvPr id="167" name="Shape 165"/>
          <p:cNvSpPr/>
          <p:nvPr/>
        </p:nvSpPr>
        <p:spPr>
          <a:xfrm>
            <a:off x="5212958" y="5285232"/>
            <a:ext cx="74981" cy="74981"/>
          </a:xfrm>
          <a:prstGeom prst="rect">
            <a:avLst/>
          </a:prstGeom>
          <a:solidFill>
            <a:srgbClr val="FFFFFF"/>
          </a:solidFill>
          <a:ln w="9525">
            <a:solidFill>
              <a:srgbClr val="B8B2A7"/>
            </a:solidFill>
            <a:prstDash val="solid"/>
          </a:ln>
        </p:spPr>
      </p:sp>
      <p:sp>
        <p:nvSpPr>
          <p:cNvPr id="168" name="Shape 166"/>
          <p:cNvSpPr/>
          <p:nvPr/>
        </p:nvSpPr>
        <p:spPr>
          <a:xfrm>
            <a:off x="5301435" y="5285232"/>
            <a:ext cx="74981" cy="74981"/>
          </a:xfrm>
          <a:prstGeom prst="rect">
            <a:avLst/>
          </a:prstGeom>
          <a:solidFill>
            <a:srgbClr val="2E2E2E"/>
          </a:solidFill>
          <a:ln w="9525">
            <a:solidFill>
              <a:srgbClr val="2E2E2E"/>
            </a:solidFill>
            <a:prstDash val="solid"/>
          </a:ln>
        </p:spPr>
      </p:sp>
      <p:sp>
        <p:nvSpPr>
          <p:cNvPr id="169" name="Shape 167"/>
          <p:cNvSpPr/>
          <p:nvPr/>
        </p:nvSpPr>
        <p:spPr>
          <a:xfrm>
            <a:off x="5389913" y="5285232"/>
            <a:ext cx="74981" cy="74981"/>
          </a:xfrm>
          <a:prstGeom prst="rect">
            <a:avLst/>
          </a:prstGeom>
          <a:solidFill>
            <a:srgbClr val="FFFFFF"/>
          </a:solidFill>
          <a:ln w="9525">
            <a:solidFill>
              <a:srgbClr val="B8B2A7"/>
            </a:solidFill>
            <a:prstDash val="solid"/>
          </a:ln>
        </p:spPr>
      </p:sp>
      <p:sp>
        <p:nvSpPr>
          <p:cNvPr id="170" name="Shape 168"/>
          <p:cNvSpPr/>
          <p:nvPr/>
        </p:nvSpPr>
        <p:spPr>
          <a:xfrm>
            <a:off x="5478390" y="5285232"/>
            <a:ext cx="74981" cy="74981"/>
          </a:xfrm>
          <a:prstGeom prst="rect">
            <a:avLst/>
          </a:prstGeom>
          <a:solidFill>
            <a:srgbClr val="FFFFFF"/>
          </a:solidFill>
          <a:ln w="9525">
            <a:solidFill>
              <a:srgbClr val="B8B2A7"/>
            </a:solidFill>
            <a:prstDash val="solid"/>
          </a:ln>
        </p:spPr>
      </p:sp>
      <p:sp>
        <p:nvSpPr>
          <p:cNvPr id="171" name="Shape 169"/>
          <p:cNvSpPr/>
          <p:nvPr/>
        </p:nvSpPr>
        <p:spPr>
          <a:xfrm>
            <a:off x="5566867" y="5285232"/>
            <a:ext cx="74981" cy="74981"/>
          </a:xfrm>
          <a:prstGeom prst="rect">
            <a:avLst/>
          </a:prstGeom>
          <a:solidFill>
            <a:srgbClr val="2E2E2E"/>
          </a:solidFill>
          <a:ln w="9525">
            <a:solidFill>
              <a:srgbClr val="2E2E2E"/>
            </a:solidFill>
            <a:prstDash val="solid"/>
          </a:ln>
        </p:spPr>
      </p:sp>
      <p:sp>
        <p:nvSpPr>
          <p:cNvPr id="172" name="Shape 170"/>
          <p:cNvSpPr/>
          <p:nvPr/>
        </p:nvSpPr>
        <p:spPr>
          <a:xfrm>
            <a:off x="5655345" y="5285232"/>
            <a:ext cx="74981" cy="74981"/>
          </a:xfrm>
          <a:prstGeom prst="rect">
            <a:avLst/>
          </a:prstGeom>
          <a:solidFill>
            <a:srgbClr val="FFFFFF"/>
          </a:solidFill>
          <a:ln w="9525">
            <a:solidFill>
              <a:srgbClr val="B8B2A7"/>
            </a:solidFill>
            <a:prstDash val="solid"/>
          </a:ln>
        </p:spPr>
      </p:sp>
      <p:sp>
        <p:nvSpPr>
          <p:cNvPr id="173" name="Shape 171"/>
          <p:cNvSpPr/>
          <p:nvPr/>
        </p:nvSpPr>
        <p:spPr>
          <a:xfrm>
            <a:off x="5789542" y="5285232"/>
            <a:ext cx="74981" cy="74981"/>
          </a:xfrm>
          <a:prstGeom prst="rect">
            <a:avLst/>
          </a:prstGeom>
          <a:solidFill>
            <a:srgbClr val="2E2E2E"/>
          </a:solidFill>
          <a:ln w="9525">
            <a:solidFill>
              <a:srgbClr val="2E2E2E"/>
            </a:solidFill>
            <a:prstDash val="solid"/>
          </a:ln>
        </p:spPr>
      </p:sp>
      <p:sp>
        <p:nvSpPr>
          <p:cNvPr id="174" name="Shape 172"/>
          <p:cNvSpPr/>
          <p:nvPr/>
        </p:nvSpPr>
        <p:spPr>
          <a:xfrm>
            <a:off x="5878019" y="5285232"/>
            <a:ext cx="74981" cy="74981"/>
          </a:xfrm>
          <a:prstGeom prst="rect">
            <a:avLst/>
          </a:prstGeom>
          <a:solidFill>
            <a:srgbClr val="FFFFFF"/>
          </a:solidFill>
          <a:ln w="9525">
            <a:solidFill>
              <a:srgbClr val="B8B2A7"/>
            </a:solidFill>
            <a:prstDash val="solid"/>
          </a:ln>
        </p:spPr>
      </p:sp>
      <p:sp>
        <p:nvSpPr>
          <p:cNvPr id="175" name="Shape 173"/>
          <p:cNvSpPr/>
          <p:nvPr/>
        </p:nvSpPr>
        <p:spPr>
          <a:xfrm>
            <a:off x="5966497" y="5285232"/>
            <a:ext cx="74981" cy="74981"/>
          </a:xfrm>
          <a:prstGeom prst="rect">
            <a:avLst/>
          </a:prstGeom>
          <a:solidFill>
            <a:srgbClr val="2E2E2E"/>
          </a:solidFill>
          <a:ln w="9525">
            <a:solidFill>
              <a:srgbClr val="2E2E2E"/>
            </a:solidFill>
            <a:prstDash val="solid"/>
          </a:ln>
        </p:spPr>
      </p:sp>
      <p:sp>
        <p:nvSpPr>
          <p:cNvPr id="176" name="Shape 174"/>
          <p:cNvSpPr/>
          <p:nvPr/>
        </p:nvSpPr>
        <p:spPr>
          <a:xfrm>
            <a:off x="6054974" y="5285232"/>
            <a:ext cx="74981" cy="74981"/>
          </a:xfrm>
          <a:prstGeom prst="rect">
            <a:avLst/>
          </a:prstGeom>
          <a:solidFill>
            <a:srgbClr val="FFFFFF"/>
          </a:solidFill>
          <a:ln w="9525">
            <a:solidFill>
              <a:srgbClr val="B8B2A7"/>
            </a:solidFill>
            <a:prstDash val="solid"/>
          </a:ln>
        </p:spPr>
      </p:sp>
      <p:sp>
        <p:nvSpPr>
          <p:cNvPr id="177" name="Shape 175"/>
          <p:cNvSpPr/>
          <p:nvPr/>
        </p:nvSpPr>
        <p:spPr>
          <a:xfrm>
            <a:off x="6143451" y="5285232"/>
            <a:ext cx="74981" cy="74981"/>
          </a:xfrm>
          <a:prstGeom prst="rect">
            <a:avLst/>
          </a:prstGeom>
          <a:solidFill>
            <a:srgbClr val="FFFFFF"/>
          </a:solidFill>
          <a:ln w="9525">
            <a:solidFill>
              <a:srgbClr val="B8B2A7"/>
            </a:solidFill>
            <a:prstDash val="solid"/>
          </a:ln>
        </p:spPr>
      </p:sp>
      <p:sp>
        <p:nvSpPr>
          <p:cNvPr id="178" name="Shape 176"/>
          <p:cNvSpPr/>
          <p:nvPr/>
        </p:nvSpPr>
        <p:spPr>
          <a:xfrm>
            <a:off x="6231929" y="5285232"/>
            <a:ext cx="74981" cy="74981"/>
          </a:xfrm>
          <a:prstGeom prst="rect">
            <a:avLst/>
          </a:prstGeom>
          <a:solidFill>
            <a:srgbClr val="2E2E2E"/>
          </a:solidFill>
          <a:ln w="9525">
            <a:solidFill>
              <a:srgbClr val="2E2E2E"/>
            </a:solidFill>
            <a:prstDash val="solid"/>
          </a:ln>
        </p:spPr>
      </p:sp>
      <p:sp>
        <p:nvSpPr>
          <p:cNvPr id="179" name="Shape 177"/>
          <p:cNvSpPr/>
          <p:nvPr/>
        </p:nvSpPr>
        <p:spPr>
          <a:xfrm>
            <a:off x="6320406" y="5285232"/>
            <a:ext cx="74981" cy="74981"/>
          </a:xfrm>
          <a:prstGeom prst="rect">
            <a:avLst/>
          </a:prstGeom>
          <a:solidFill>
            <a:srgbClr val="2E2E2E"/>
          </a:solidFill>
          <a:ln w="9525">
            <a:solidFill>
              <a:srgbClr val="2E2E2E"/>
            </a:solidFill>
            <a:prstDash val="solid"/>
          </a:ln>
        </p:spPr>
      </p:sp>
      <p:sp>
        <p:nvSpPr>
          <p:cNvPr id="180" name="Shape 178"/>
          <p:cNvSpPr/>
          <p:nvPr/>
        </p:nvSpPr>
        <p:spPr>
          <a:xfrm>
            <a:off x="6408883" y="5285232"/>
            <a:ext cx="74981" cy="74981"/>
          </a:xfrm>
          <a:prstGeom prst="rect">
            <a:avLst/>
          </a:prstGeom>
          <a:solidFill>
            <a:srgbClr val="2E2E2E"/>
          </a:solidFill>
          <a:ln w="9525">
            <a:solidFill>
              <a:srgbClr val="2E2E2E"/>
            </a:solidFill>
            <a:prstDash val="solid"/>
          </a:ln>
        </p:spPr>
      </p:sp>
      <p:sp>
        <p:nvSpPr>
          <p:cNvPr id="181" name="Shape 179"/>
          <p:cNvSpPr/>
          <p:nvPr/>
        </p:nvSpPr>
        <p:spPr>
          <a:xfrm>
            <a:off x="6497361" y="5285232"/>
            <a:ext cx="74981" cy="74981"/>
          </a:xfrm>
          <a:prstGeom prst="rect">
            <a:avLst/>
          </a:prstGeom>
          <a:solidFill>
            <a:srgbClr val="2E2E2E"/>
          </a:solidFill>
          <a:ln w="9525">
            <a:solidFill>
              <a:srgbClr val="2E2E2E"/>
            </a:solidFill>
            <a:prstDash val="solid"/>
          </a:ln>
        </p:spPr>
      </p:sp>
      <p:sp>
        <p:nvSpPr>
          <p:cNvPr id="182" name="Shape 180"/>
          <p:cNvSpPr/>
          <p:nvPr/>
        </p:nvSpPr>
        <p:spPr>
          <a:xfrm>
            <a:off x="6585838" y="5285232"/>
            <a:ext cx="74981" cy="74981"/>
          </a:xfrm>
          <a:prstGeom prst="rect">
            <a:avLst/>
          </a:prstGeom>
          <a:solidFill>
            <a:srgbClr val="2E2E2E"/>
          </a:solidFill>
          <a:ln w="9525">
            <a:solidFill>
              <a:srgbClr val="2E2E2E"/>
            </a:solidFill>
            <a:prstDash val="solid"/>
          </a:ln>
        </p:spPr>
      </p:sp>
      <p:sp>
        <p:nvSpPr>
          <p:cNvPr id="183" name="Shape 181"/>
          <p:cNvSpPr/>
          <p:nvPr/>
        </p:nvSpPr>
        <p:spPr>
          <a:xfrm>
            <a:off x="6674315" y="5285232"/>
            <a:ext cx="74981" cy="74981"/>
          </a:xfrm>
          <a:prstGeom prst="rect">
            <a:avLst/>
          </a:prstGeom>
          <a:solidFill>
            <a:srgbClr val="FFFFFF"/>
          </a:solidFill>
          <a:ln w="9525">
            <a:solidFill>
              <a:srgbClr val="B8B2A7"/>
            </a:solidFill>
            <a:prstDash val="solid"/>
          </a:ln>
        </p:spPr>
      </p:sp>
      <p:sp>
        <p:nvSpPr>
          <p:cNvPr id="184" name="Shape 182"/>
          <p:cNvSpPr/>
          <p:nvPr/>
        </p:nvSpPr>
        <p:spPr>
          <a:xfrm>
            <a:off x="6762793" y="5285232"/>
            <a:ext cx="74981" cy="74981"/>
          </a:xfrm>
          <a:prstGeom prst="rect">
            <a:avLst/>
          </a:prstGeom>
          <a:solidFill>
            <a:srgbClr val="FFFFFF"/>
          </a:solidFill>
          <a:ln w="9525">
            <a:solidFill>
              <a:srgbClr val="B8B2A7"/>
            </a:solidFill>
            <a:prstDash val="solid"/>
          </a:ln>
        </p:spPr>
      </p:sp>
      <p:sp>
        <p:nvSpPr>
          <p:cNvPr id="185" name="Shape 183"/>
          <p:cNvSpPr/>
          <p:nvPr/>
        </p:nvSpPr>
        <p:spPr>
          <a:xfrm>
            <a:off x="6851270" y="5285232"/>
            <a:ext cx="74981" cy="74981"/>
          </a:xfrm>
          <a:prstGeom prst="rect">
            <a:avLst/>
          </a:prstGeom>
          <a:solidFill>
            <a:srgbClr val="FFFFFF"/>
          </a:solidFill>
          <a:ln w="9525">
            <a:solidFill>
              <a:srgbClr val="B8B2A7"/>
            </a:solidFill>
            <a:prstDash val="solid"/>
          </a:ln>
        </p:spPr>
      </p:sp>
      <p:sp>
        <p:nvSpPr>
          <p:cNvPr id="186" name="Shape 184"/>
          <p:cNvSpPr/>
          <p:nvPr/>
        </p:nvSpPr>
        <p:spPr>
          <a:xfrm>
            <a:off x="6985467" y="5285232"/>
            <a:ext cx="74981" cy="74981"/>
          </a:xfrm>
          <a:prstGeom prst="rect">
            <a:avLst/>
          </a:prstGeom>
          <a:solidFill>
            <a:srgbClr val="FFFFFF"/>
          </a:solidFill>
          <a:ln w="9525">
            <a:solidFill>
              <a:srgbClr val="B8B2A7"/>
            </a:solidFill>
            <a:prstDash val="solid"/>
          </a:ln>
        </p:spPr>
      </p:sp>
      <p:sp>
        <p:nvSpPr>
          <p:cNvPr id="187" name="Shape 185"/>
          <p:cNvSpPr/>
          <p:nvPr/>
        </p:nvSpPr>
        <p:spPr>
          <a:xfrm>
            <a:off x="7073945" y="5285232"/>
            <a:ext cx="74981" cy="74981"/>
          </a:xfrm>
          <a:prstGeom prst="rect">
            <a:avLst/>
          </a:prstGeom>
          <a:solidFill>
            <a:srgbClr val="2E2E2E"/>
          </a:solidFill>
          <a:ln w="9525">
            <a:solidFill>
              <a:srgbClr val="2E2E2E"/>
            </a:solidFill>
            <a:prstDash val="solid"/>
          </a:ln>
        </p:spPr>
      </p:sp>
      <p:sp>
        <p:nvSpPr>
          <p:cNvPr id="188" name="Shape 186"/>
          <p:cNvSpPr/>
          <p:nvPr/>
        </p:nvSpPr>
        <p:spPr>
          <a:xfrm>
            <a:off x="7162422" y="5285232"/>
            <a:ext cx="74981" cy="74981"/>
          </a:xfrm>
          <a:prstGeom prst="rect">
            <a:avLst/>
          </a:prstGeom>
          <a:solidFill>
            <a:srgbClr val="2E2E2E"/>
          </a:solidFill>
          <a:ln w="9525">
            <a:solidFill>
              <a:srgbClr val="2E2E2E"/>
            </a:solidFill>
            <a:prstDash val="solid"/>
          </a:ln>
        </p:spPr>
      </p:sp>
      <p:sp>
        <p:nvSpPr>
          <p:cNvPr id="189" name="Shape 187"/>
          <p:cNvSpPr/>
          <p:nvPr/>
        </p:nvSpPr>
        <p:spPr>
          <a:xfrm>
            <a:off x="7250899" y="5285232"/>
            <a:ext cx="74981" cy="74981"/>
          </a:xfrm>
          <a:prstGeom prst="rect">
            <a:avLst/>
          </a:prstGeom>
          <a:solidFill>
            <a:srgbClr val="2E2E2E"/>
          </a:solidFill>
          <a:ln w="9525">
            <a:solidFill>
              <a:srgbClr val="2E2E2E"/>
            </a:solidFill>
            <a:prstDash val="solid"/>
          </a:ln>
        </p:spPr>
      </p:sp>
      <p:sp>
        <p:nvSpPr>
          <p:cNvPr id="190" name="Shape 188"/>
          <p:cNvSpPr/>
          <p:nvPr/>
        </p:nvSpPr>
        <p:spPr>
          <a:xfrm>
            <a:off x="7339377" y="5285232"/>
            <a:ext cx="74981" cy="74981"/>
          </a:xfrm>
          <a:prstGeom prst="rect">
            <a:avLst/>
          </a:prstGeom>
          <a:solidFill>
            <a:srgbClr val="FFFFFF"/>
          </a:solidFill>
          <a:ln w="9525">
            <a:solidFill>
              <a:srgbClr val="B8B2A7"/>
            </a:solidFill>
            <a:prstDash val="solid"/>
          </a:ln>
        </p:spPr>
      </p:sp>
      <p:sp>
        <p:nvSpPr>
          <p:cNvPr id="191" name="Shape 189"/>
          <p:cNvSpPr/>
          <p:nvPr/>
        </p:nvSpPr>
        <p:spPr>
          <a:xfrm>
            <a:off x="7427854" y="5285232"/>
            <a:ext cx="74981" cy="74981"/>
          </a:xfrm>
          <a:prstGeom prst="rect">
            <a:avLst/>
          </a:prstGeom>
          <a:solidFill>
            <a:srgbClr val="2E2E2E"/>
          </a:solidFill>
          <a:ln w="9525">
            <a:solidFill>
              <a:srgbClr val="2E2E2E"/>
            </a:solidFill>
            <a:prstDash val="solid"/>
          </a:ln>
        </p:spPr>
      </p:sp>
      <p:sp>
        <p:nvSpPr>
          <p:cNvPr id="192" name="Shape 190"/>
          <p:cNvSpPr/>
          <p:nvPr/>
        </p:nvSpPr>
        <p:spPr>
          <a:xfrm>
            <a:off x="7516331" y="5285232"/>
            <a:ext cx="74981" cy="74981"/>
          </a:xfrm>
          <a:prstGeom prst="rect">
            <a:avLst/>
          </a:prstGeom>
          <a:solidFill>
            <a:srgbClr val="2E2E2E"/>
          </a:solidFill>
          <a:ln w="9525">
            <a:solidFill>
              <a:srgbClr val="2E2E2E"/>
            </a:solidFill>
            <a:prstDash val="solid"/>
          </a:ln>
        </p:spPr>
      </p:sp>
      <p:sp>
        <p:nvSpPr>
          <p:cNvPr id="193" name="Shape 191"/>
          <p:cNvSpPr/>
          <p:nvPr/>
        </p:nvSpPr>
        <p:spPr>
          <a:xfrm>
            <a:off x="7604809" y="5285232"/>
            <a:ext cx="74981" cy="74981"/>
          </a:xfrm>
          <a:prstGeom prst="rect">
            <a:avLst/>
          </a:prstGeom>
          <a:solidFill>
            <a:srgbClr val="2E2E2E"/>
          </a:solidFill>
          <a:ln w="9525">
            <a:solidFill>
              <a:srgbClr val="2E2E2E"/>
            </a:solidFill>
            <a:prstDash val="solid"/>
          </a:ln>
        </p:spPr>
      </p:sp>
      <p:sp>
        <p:nvSpPr>
          <p:cNvPr id="194" name="Shape 192"/>
          <p:cNvSpPr/>
          <p:nvPr/>
        </p:nvSpPr>
        <p:spPr>
          <a:xfrm>
            <a:off x="7693286" y="5285232"/>
            <a:ext cx="74981" cy="74981"/>
          </a:xfrm>
          <a:prstGeom prst="rect">
            <a:avLst/>
          </a:prstGeom>
          <a:solidFill>
            <a:srgbClr val="FFFFFF"/>
          </a:solidFill>
          <a:ln w="9525">
            <a:solidFill>
              <a:srgbClr val="B8B2A7"/>
            </a:solidFill>
            <a:prstDash val="solid"/>
          </a:ln>
        </p:spPr>
      </p:sp>
      <p:sp>
        <p:nvSpPr>
          <p:cNvPr id="195" name="Shape 193"/>
          <p:cNvSpPr/>
          <p:nvPr/>
        </p:nvSpPr>
        <p:spPr>
          <a:xfrm>
            <a:off x="7781763" y="5285232"/>
            <a:ext cx="74981" cy="74981"/>
          </a:xfrm>
          <a:prstGeom prst="rect">
            <a:avLst/>
          </a:prstGeom>
          <a:solidFill>
            <a:srgbClr val="FFFFFF"/>
          </a:solidFill>
          <a:ln w="9525">
            <a:solidFill>
              <a:srgbClr val="B8B2A7"/>
            </a:solidFill>
            <a:prstDash val="solid"/>
          </a:ln>
        </p:spPr>
      </p:sp>
      <p:sp>
        <p:nvSpPr>
          <p:cNvPr id="196" name="Shape 194"/>
          <p:cNvSpPr/>
          <p:nvPr/>
        </p:nvSpPr>
        <p:spPr>
          <a:xfrm>
            <a:off x="7870241" y="5285232"/>
            <a:ext cx="74981" cy="74981"/>
          </a:xfrm>
          <a:prstGeom prst="rect">
            <a:avLst/>
          </a:prstGeom>
          <a:solidFill>
            <a:srgbClr val="FFFFFF"/>
          </a:solidFill>
          <a:ln w="9525">
            <a:solidFill>
              <a:srgbClr val="B8B2A7"/>
            </a:solidFill>
            <a:prstDash val="solid"/>
          </a:ln>
        </p:spPr>
      </p:sp>
      <p:sp>
        <p:nvSpPr>
          <p:cNvPr id="197" name="Shape 195"/>
          <p:cNvSpPr/>
          <p:nvPr/>
        </p:nvSpPr>
        <p:spPr>
          <a:xfrm>
            <a:off x="7958718" y="5285232"/>
            <a:ext cx="74981" cy="74981"/>
          </a:xfrm>
          <a:prstGeom prst="rect">
            <a:avLst/>
          </a:prstGeom>
          <a:solidFill>
            <a:srgbClr val="2E2E2E"/>
          </a:solidFill>
          <a:ln w="9525">
            <a:solidFill>
              <a:srgbClr val="2E2E2E"/>
            </a:solidFill>
            <a:prstDash val="solid"/>
          </a:ln>
        </p:spPr>
      </p:sp>
      <p:sp>
        <p:nvSpPr>
          <p:cNvPr id="198" name="Shape 196"/>
          <p:cNvSpPr/>
          <p:nvPr/>
        </p:nvSpPr>
        <p:spPr>
          <a:xfrm>
            <a:off x="8047195" y="5285232"/>
            <a:ext cx="74981" cy="74981"/>
          </a:xfrm>
          <a:prstGeom prst="rect">
            <a:avLst/>
          </a:prstGeom>
          <a:solidFill>
            <a:srgbClr val="FFFFFF"/>
          </a:solidFill>
          <a:ln w="9525">
            <a:solidFill>
              <a:srgbClr val="B8B2A7"/>
            </a:solidFill>
            <a:prstDash val="solid"/>
          </a:ln>
        </p:spPr>
      </p:sp>
      <p:sp>
        <p:nvSpPr>
          <p:cNvPr id="199" name="Shape 197"/>
          <p:cNvSpPr/>
          <p:nvPr/>
        </p:nvSpPr>
        <p:spPr>
          <a:xfrm>
            <a:off x="8181393" y="5285232"/>
            <a:ext cx="74981" cy="74981"/>
          </a:xfrm>
          <a:prstGeom prst="rect">
            <a:avLst/>
          </a:prstGeom>
          <a:solidFill>
            <a:srgbClr val="FFFFFF"/>
          </a:solidFill>
          <a:ln w="9525">
            <a:solidFill>
              <a:srgbClr val="B8B2A7"/>
            </a:solidFill>
            <a:prstDash val="solid"/>
          </a:ln>
        </p:spPr>
      </p:sp>
      <p:sp>
        <p:nvSpPr>
          <p:cNvPr id="200" name="Shape 198"/>
          <p:cNvSpPr/>
          <p:nvPr/>
        </p:nvSpPr>
        <p:spPr>
          <a:xfrm>
            <a:off x="8269870" y="5285232"/>
            <a:ext cx="74981" cy="74981"/>
          </a:xfrm>
          <a:prstGeom prst="rect">
            <a:avLst/>
          </a:prstGeom>
          <a:solidFill>
            <a:srgbClr val="FFFFFF"/>
          </a:solidFill>
          <a:ln w="9525">
            <a:solidFill>
              <a:srgbClr val="B8B2A7"/>
            </a:solidFill>
            <a:prstDash val="solid"/>
          </a:ln>
        </p:spPr>
      </p:sp>
      <p:sp>
        <p:nvSpPr>
          <p:cNvPr id="201" name="Shape 199"/>
          <p:cNvSpPr/>
          <p:nvPr/>
        </p:nvSpPr>
        <p:spPr>
          <a:xfrm>
            <a:off x="8358348" y="5285232"/>
            <a:ext cx="74981" cy="74981"/>
          </a:xfrm>
          <a:prstGeom prst="rect">
            <a:avLst/>
          </a:prstGeom>
          <a:solidFill>
            <a:srgbClr val="FFFFFF"/>
          </a:solidFill>
          <a:ln w="9525">
            <a:solidFill>
              <a:srgbClr val="B8B2A7"/>
            </a:solidFill>
            <a:prstDash val="solid"/>
          </a:ln>
        </p:spPr>
      </p:sp>
      <p:sp>
        <p:nvSpPr>
          <p:cNvPr id="202" name="Shape 200"/>
          <p:cNvSpPr/>
          <p:nvPr/>
        </p:nvSpPr>
        <p:spPr>
          <a:xfrm>
            <a:off x="8446825" y="5285232"/>
            <a:ext cx="74981" cy="74981"/>
          </a:xfrm>
          <a:prstGeom prst="rect">
            <a:avLst/>
          </a:prstGeom>
          <a:solidFill>
            <a:srgbClr val="FFFFFF"/>
          </a:solidFill>
          <a:ln w="9525">
            <a:solidFill>
              <a:srgbClr val="B8B2A7"/>
            </a:solidFill>
            <a:prstDash val="solid"/>
          </a:ln>
        </p:spPr>
      </p:sp>
      <p:sp>
        <p:nvSpPr>
          <p:cNvPr id="203" name="Shape 201"/>
          <p:cNvSpPr/>
          <p:nvPr/>
        </p:nvSpPr>
        <p:spPr>
          <a:xfrm>
            <a:off x="8535302" y="5285232"/>
            <a:ext cx="74981" cy="74981"/>
          </a:xfrm>
          <a:prstGeom prst="rect">
            <a:avLst/>
          </a:prstGeom>
          <a:solidFill>
            <a:srgbClr val="FFFFFF"/>
          </a:solidFill>
          <a:ln w="9525">
            <a:solidFill>
              <a:srgbClr val="B8B2A7"/>
            </a:solidFill>
            <a:prstDash val="solid"/>
          </a:ln>
        </p:spPr>
      </p:sp>
      <p:sp>
        <p:nvSpPr>
          <p:cNvPr id="204" name="Shape 202"/>
          <p:cNvSpPr/>
          <p:nvPr/>
        </p:nvSpPr>
        <p:spPr>
          <a:xfrm>
            <a:off x="8623780" y="5285232"/>
            <a:ext cx="74981" cy="74981"/>
          </a:xfrm>
          <a:prstGeom prst="rect">
            <a:avLst/>
          </a:prstGeom>
          <a:solidFill>
            <a:srgbClr val="2E2E2E"/>
          </a:solidFill>
          <a:ln w="9525">
            <a:solidFill>
              <a:srgbClr val="2E2E2E"/>
            </a:solidFill>
            <a:prstDash val="solid"/>
          </a:ln>
        </p:spPr>
      </p:sp>
      <p:sp>
        <p:nvSpPr>
          <p:cNvPr id="205" name="Shape 203"/>
          <p:cNvSpPr/>
          <p:nvPr/>
        </p:nvSpPr>
        <p:spPr>
          <a:xfrm>
            <a:off x="8712257" y="5285232"/>
            <a:ext cx="74981" cy="74981"/>
          </a:xfrm>
          <a:prstGeom prst="rect">
            <a:avLst/>
          </a:prstGeom>
          <a:solidFill>
            <a:srgbClr val="2E2E2E"/>
          </a:solidFill>
          <a:ln w="9525">
            <a:solidFill>
              <a:srgbClr val="2E2E2E"/>
            </a:solidFill>
            <a:prstDash val="solid"/>
          </a:ln>
        </p:spPr>
      </p:sp>
      <p:sp>
        <p:nvSpPr>
          <p:cNvPr id="206" name="Shape 204"/>
          <p:cNvSpPr/>
          <p:nvPr/>
        </p:nvSpPr>
        <p:spPr>
          <a:xfrm>
            <a:off x="8800734" y="5285232"/>
            <a:ext cx="74981" cy="74981"/>
          </a:xfrm>
          <a:prstGeom prst="rect">
            <a:avLst/>
          </a:prstGeom>
          <a:solidFill>
            <a:srgbClr val="FFFFFF"/>
          </a:solidFill>
          <a:ln w="9525">
            <a:solidFill>
              <a:srgbClr val="B8B2A7"/>
            </a:solidFill>
            <a:prstDash val="solid"/>
          </a:ln>
        </p:spPr>
      </p:sp>
      <p:sp>
        <p:nvSpPr>
          <p:cNvPr id="207" name="Shape 205"/>
          <p:cNvSpPr/>
          <p:nvPr/>
        </p:nvSpPr>
        <p:spPr>
          <a:xfrm>
            <a:off x="8889212" y="5285232"/>
            <a:ext cx="74981" cy="74981"/>
          </a:xfrm>
          <a:prstGeom prst="rect">
            <a:avLst/>
          </a:prstGeom>
          <a:solidFill>
            <a:srgbClr val="2E2E2E"/>
          </a:solidFill>
          <a:ln w="9525">
            <a:solidFill>
              <a:srgbClr val="2E2E2E"/>
            </a:solidFill>
            <a:prstDash val="solid"/>
          </a:ln>
        </p:spPr>
      </p:sp>
      <p:sp>
        <p:nvSpPr>
          <p:cNvPr id="208" name="Shape 206"/>
          <p:cNvSpPr/>
          <p:nvPr/>
        </p:nvSpPr>
        <p:spPr>
          <a:xfrm>
            <a:off x="8977689" y="5285232"/>
            <a:ext cx="74981" cy="74981"/>
          </a:xfrm>
          <a:prstGeom prst="rect">
            <a:avLst/>
          </a:prstGeom>
          <a:solidFill>
            <a:srgbClr val="FFFFFF"/>
          </a:solidFill>
          <a:ln w="9525">
            <a:solidFill>
              <a:srgbClr val="B8B2A7"/>
            </a:solidFill>
            <a:prstDash val="solid"/>
          </a:ln>
        </p:spPr>
      </p:sp>
      <p:sp>
        <p:nvSpPr>
          <p:cNvPr id="209" name="Shape 207"/>
          <p:cNvSpPr/>
          <p:nvPr/>
        </p:nvSpPr>
        <p:spPr>
          <a:xfrm>
            <a:off x="9066166" y="5285232"/>
            <a:ext cx="74981" cy="74981"/>
          </a:xfrm>
          <a:prstGeom prst="rect">
            <a:avLst/>
          </a:prstGeom>
          <a:solidFill>
            <a:srgbClr val="FFFFFF"/>
          </a:solidFill>
          <a:ln w="9525">
            <a:solidFill>
              <a:srgbClr val="B8B2A7"/>
            </a:solidFill>
            <a:prstDash val="solid"/>
          </a:ln>
        </p:spPr>
      </p:sp>
      <p:sp>
        <p:nvSpPr>
          <p:cNvPr id="210" name="Shape 208"/>
          <p:cNvSpPr/>
          <p:nvPr/>
        </p:nvSpPr>
        <p:spPr>
          <a:xfrm>
            <a:off x="9154644" y="5285232"/>
            <a:ext cx="74981" cy="74981"/>
          </a:xfrm>
          <a:prstGeom prst="rect">
            <a:avLst/>
          </a:prstGeom>
          <a:solidFill>
            <a:srgbClr val="2E2E2E"/>
          </a:solidFill>
          <a:ln w="9525">
            <a:solidFill>
              <a:srgbClr val="2E2E2E"/>
            </a:solidFill>
            <a:prstDash val="solid"/>
          </a:ln>
        </p:spPr>
      </p:sp>
      <p:sp>
        <p:nvSpPr>
          <p:cNvPr id="211" name="Shape 209"/>
          <p:cNvSpPr/>
          <p:nvPr/>
        </p:nvSpPr>
        <p:spPr>
          <a:xfrm>
            <a:off x="9243121" y="5285232"/>
            <a:ext cx="74981" cy="74981"/>
          </a:xfrm>
          <a:prstGeom prst="rect">
            <a:avLst/>
          </a:prstGeom>
          <a:solidFill>
            <a:srgbClr val="FFFFFF"/>
          </a:solidFill>
          <a:ln w="9525">
            <a:solidFill>
              <a:srgbClr val="B8B2A7"/>
            </a:solidFill>
            <a:prstDash val="solid"/>
          </a:ln>
        </p:spPr>
      </p:sp>
      <p:sp>
        <p:nvSpPr>
          <p:cNvPr id="212" name="Shape 210"/>
          <p:cNvSpPr/>
          <p:nvPr/>
        </p:nvSpPr>
        <p:spPr>
          <a:xfrm>
            <a:off x="9377318" y="5285232"/>
            <a:ext cx="74981" cy="74981"/>
          </a:xfrm>
          <a:prstGeom prst="rect">
            <a:avLst/>
          </a:prstGeom>
          <a:solidFill>
            <a:srgbClr val="2E2E2E"/>
          </a:solidFill>
          <a:ln w="9525">
            <a:solidFill>
              <a:srgbClr val="2E2E2E"/>
            </a:solidFill>
            <a:prstDash val="solid"/>
          </a:ln>
        </p:spPr>
      </p:sp>
      <p:sp>
        <p:nvSpPr>
          <p:cNvPr id="213" name="Shape 211"/>
          <p:cNvSpPr/>
          <p:nvPr/>
        </p:nvSpPr>
        <p:spPr>
          <a:xfrm>
            <a:off x="9465796" y="5285232"/>
            <a:ext cx="74981" cy="74981"/>
          </a:xfrm>
          <a:prstGeom prst="rect">
            <a:avLst/>
          </a:prstGeom>
          <a:solidFill>
            <a:srgbClr val="FFFFFF"/>
          </a:solidFill>
          <a:ln w="9525">
            <a:solidFill>
              <a:srgbClr val="B8B2A7"/>
            </a:solidFill>
            <a:prstDash val="solid"/>
          </a:ln>
        </p:spPr>
      </p:sp>
      <p:sp>
        <p:nvSpPr>
          <p:cNvPr id="214" name="Shape 212"/>
          <p:cNvSpPr/>
          <p:nvPr/>
        </p:nvSpPr>
        <p:spPr>
          <a:xfrm>
            <a:off x="9554273" y="5285232"/>
            <a:ext cx="74981" cy="74981"/>
          </a:xfrm>
          <a:prstGeom prst="rect">
            <a:avLst/>
          </a:prstGeom>
          <a:solidFill>
            <a:srgbClr val="2E2E2E"/>
          </a:solidFill>
          <a:ln w="9525">
            <a:solidFill>
              <a:srgbClr val="2E2E2E"/>
            </a:solidFill>
            <a:prstDash val="solid"/>
          </a:ln>
        </p:spPr>
      </p:sp>
      <p:sp>
        <p:nvSpPr>
          <p:cNvPr id="215" name="Shape 213"/>
          <p:cNvSpPr/>
          <p:nvPr/>
        </p:nvSpPr>
        <p:spPr>
          <a:xfrm>
            <a:off x="9642750" y="5285232"/>
            <a:ext cx="74981" cy="74981"/>
          </a:xfrm>
          <a:prstGeom prst="rect">
            <a:avLst/>
          </a:prstGeom>
          <a:solidFill>
            <a:srgbClr val="FFFFFF"/>
          </a:solidFill>
          <a:ln w="9525">
            <a:solidFill>
              <a:srgbClr val="B8B2A7"/>
            </a:solidFill>
            <a:prstDash val="solid"/>
          </a:ln>
        </p:spPr>
      </p:sp>
      <p:sp>
        <p:nvSpPr>
          <p:cNvPr id="216" name="Shape 214"/>
          <p:cNvSpPr/>
          <p:nvPr/>
        </p:nvSpPr>
        <p:spPr>
          <a:xfrm>
            <a:off x="9731228" y="5285232"/>
            <a:ext cx="74981" cy="74981"/>
          </a:xfrm>
          <a:prstGeom prst="rect">
            <a:avLst/>
          </a:prstGeom>
          <a:solidFill>
            <a:srgbClr val="FFFFFF"/>
          </a:solidFill>
          <a:ln w="9525">
            <a:solidFill>
              <a:srgbClr val="B8B2A7"/>
            </a:solidFill>
            <a:prstDash val="solid"/>
          </a:ln>
        </p:spPr>
      </p:sp>
      <p:sp>
        <p:nvSpPr>
          <p:cNvPr id="217" name="Shape 215"/>
          <p:cNvSpPr/>
          <p:nvPr/>
        </p:nvSpPr>
        <p:spPr>
          <a:xfrm>
            <a:off x="9819705" y="5285232"/>
            <a:ext cx="74981" cy="74981"/>
          </a:xfrm>
          <a:prstGeom prst="rect">
            <a:avLst/>
          </a:prstGeom>
          <a:solidFill>
            <a:srgbClr val="2E2E2E"/>
          </a:solidFill>
          <a:ln w="9525">
            <a:solidFill>
              <a:srgbClr val="2E2E2E"/>
            </a:solidFill>
            <a:prstDash val="solid"/>
          </a:ln>
        </p:spPr>
      </p:sp>
      <p:sp>
        <p:nvSpPr>
          <p:cNvPr id="218" name="Shape 216"/>
          <p:cNvSpPr/>
          <p:nvPr/>
        </p:nvSpPr>
        <p:spPr>
          <a:xfrm>
            <a:off x="9908182" y="5285232"/>
            <a:ext cx="74981" cy="74981"/>
          </a:xfrm>
          <a:prstGeom prst="rect">
            <a:avLst/>
          </a:prstGeom>
          <a:solidFill>
            <a:srgbClr val="2E2E2E"/>
          </a:solidFill>
          <a:ln w="9525">
            <a:solidFill>
              <a:srgbClr val="2E2E2E"/>
            </a:solidFill>
            <a:prstDash val="solid"/>
          </a:ln>
        </p:spPr>
      </p:sp>
      <p:sp>
        <p:nvSpPr>
          <p:cNvPr id="219" name="Shape 217"/>
          <p:cNvSpPr/>
          <p:nvPr/>
        </p:nvSpPr>
        <p:spPr>
          <a:xfrm>
            <a:off x="9996660" y="5285232"/>
            <a:ext cx="74981" cy="74981"/>
          </a:xfrm>
          <a:prstGeom prst="rect">
            <a:avLst/>
          </a:prstGeom>
          <a:solidFill>
            <a:srgbClr val="2E2E2E"/>
          </a:solidFill>
          <a:ln w="9525">
            <a:solidFill>
              <a:srgbClr val="2E2E2E"/>
            </a:solidFill>
            <a:prstDash val="solid"/>
          </a:ln>
        </p:spPr>
      </p:sp>
      <p:sp>
        <p:nvSpPr>
          <p:cNvPr id="220" name="Shape 218"/>
          <p:cNvSpPr/>
          <p:nvPr/>
        </p:nvSpPr>
        <p:spPr>
          <a:xfrm>
            <a:off x="10085137" y="5285232"/>
            <a:ext cx="74981" cy="74981"/>
          </a:xfrm>
          <a:prstGeom prst="rect">
            <a:avLst/>
          </a:prstGeom>
          <a:solidFill>
            <a:srgbClr val="2E2E2E"/>
          </a:solidFill>
          <a:ln w="9525">
            <a:solidFill>
              <a:srgbClr val="2E2E2E"/>
            </a:solidFill>
            <a:prstDash val="solid"/>
          </a:ln>
        </p:spPr>
      </p:sp>
      <p:sp>
        <p:nvSpPr>
          <p:cNvPr id="221" name="Shape 219"/>
          <p:cNvSpPr/>
          <p:nvPr/>
        </p:nvSpPr>
        <p:spPr>
          <a:xfrm>
            <a:off x="10173614" y="5285232"/>
            <a:ext cx="74981" cy="74981"/>
          </a:xfrm>
          <a:prstGeom prst="rect">
            <a:avLst/>
          </a:prstGeom>
          <a:solidFill>
            <a:srgbClr val="2E2E2E"/>
          </a:solidFill>
          <a:ln w="9525">
            <a:solidFill>
              <a:srgbClr val="2E2E2E"/>
            </a:solidFill>
            <a:prstDash val="solid"/>
          </a:ln>
        </p:spPr>
      </p:sp>
      <p:sp>
        <p:nvSpPr>
          <p:cNvPr id="222" name="Shape 220"/>
          <p:cNvSpPr/>
          <p:nvPr/>
        </p:nvSpPr>
        <p:spPr>
          <a:xfrm>
            <a:off x="10262092" y="5285232"/>
            <a:ext cx="74981" cy="74981"/>
          </a:xfrm>
          <a:prstGeom prst="rect">
            <a:avLst/>
          </a:prstGeom>
          <a:solidFill>
            <a:srgbClr val="FFFFFF"/>
          </a:solidFill>
          <a:ln w="9525">
            <a:solidFill>
              <a:srgbClr val="B8B2A7"/>
            </a:solidFill>
            <a:prstDash val="solid"/>
          </a:ln>
        </p:spPr>
      </p:sp>
      <p:sp>
        <p:nvSpPr>
          <p:cNvPr id="223" name="Shape 221"/>
          <p:cNvSpPr/>
          <p:nvPr/>
        </p:nvSpPr>
        <p:spPr>
          <a:xfrm>
            <a:off x="10350569" y="5285232"/>
            <a:ext cx="74981" cy="74981"/>
          </a:xfrm>
          <a:prstGeom prst="rect">
            <a:avLst/>
          </a:prstGeom>
          <a:solidFill>
            <a:srgbClr val="FFFFFF"/>
          </a:solidFill>
          <a:ln w="9525">
            <a:solidFill>
              <a:srgbClr val="B8B2A7"/>
            </a:solidFill>
            <a:prstDash val="solid"/>
          </a:ln>
        </p:spPr>
      </p:sp>
      <p:sp>
        <p:nvSpPr>
          <p:cNvPr id="224" name="Shape 222"/>
          <p:cNvSpPr/>
          <p:nvPr/>
        </p:nvSpPr>
        <p:spPr>
          <a:xfrm>
            <a:off x="10439046" y="5285232"/>
            <a:ext cx="74981" cy="74981"/>
          </a:xfrm>
          <a:prstGeom prst="rect">
            <a:avLst/>
          </a:prstGeom>
          <a:solidFill>
            <a:srgbClr val="FFFFFF"/>
          </a:solidFill>
          <a:ln w="9525">
            <a:solidFill>
              <a:srgbClr val="B8B2A7"/>
            </a:solidFill>
            <a:prstDash val="solid"/>
          </a:ln>
        </p:spPr>
      </p:sp>
      <p:sp>
        <p:nvSpPr>
          <p:cNvPr id="225" name="Shape 223"/>
          <p:cNvSpPr/>
          <p:nvPr/>
        </p:nvSpPr>
        <p:spPr>
          <a:xfrm>
            <a:off x="10573244" y="5285232"/>
            <a:ext cx="74981" cy="74981"/>
          </a:xfrm>
          <a:prstGeom prst="rect">
            <a:avLst/>
          </a:prstGeom>
          <a:solidFill>
            <a:srgbClr val="FFFFFF"/>
          </a:solidFill>
          <a:ln w="9525">
            <a:solidFill>
              <a:srgbClr val="B8B2A7"/>
            </a:solidFill>
            <a:prstDash val="solid"/>
          </a:ln>
        </p:spPr>
      </p:sp>
      <p:sp>
        <p:nvSpPr>
          <p:cNvPr id="226" name="Shape 224"/>
          <p:cNvSpPr/>
          <p:nvPr/>
        </p:nvSpPr>
        <p:spPr>
          <a:xfrm>
            <a:off x="10661721" y="5285232"/>
            <a:ext cx="74981" cy="74981"/>
          </a:xfrm>
          <a:prstGeom prst="rect">
            <a:avLst/>
          </a:prstGeom>
          <a:solidFill>
            <a:srgbClr val="2E2E2E"/>
          </a:solidFill>
          <a:ln w="9525">
            <a:solidFill>
              <a:srgbClr val="2E2E2E"/>
            </a:solidFill>
            <a:prstDash val="solid"/>
          </a:ln>
        </p:spPr>
      </p:sp>
      <p:sp>
        <p:nvSpPr>
          <p:cNvPr id="227" name="Shape 225"/>
          <p:cNvSpPr/>
          <p:nvPr/>
        </p:nvSpPr>
        <p:spPr>
          <a:xfrm>
            <a:off x="10750198" y="5285232"/>
            <a:ext cx="74981" cy="74981"/>
          </a:xfrm>
          <a:prstGeom prst="rect">
            <a:avLst/>
          </a:prstGeom>
          <a:solidFill>
            <a:srgbClr val="2E2E2E"/>
          </a:solidFill>
          <a:ln w="9525">
            <a:solidFill>
              <a:srgbClr val="2E2E2E"/>
            </a:solidFill>
            <a:prstDash val="solid"/>
          </a:ln>
        </p:spPr>
      </p:sp>
      <p:sp>
        <p:nvSpPr>
          <p:cNvPr id="228" name="Shape 226"/>
          <p:cNvSpPr/>
          <p:nvPr/>
        </p:nvSpPr>
        <p:spPr>
          <a:xfrm>
            <a:off x="10838676" y="5285232"/>
            <a:ext cx="74981" cy="74981"/>
          </a:xfrm>
          <a:prstGeom prst="rect">
            <a:avLst/>
          </a:prstGeom>
          <a:solidFill>
            <a:srgbClr val="2E2E2E"/>
          </a:solidFill>
          <a:ln w="9525">
            <a:solidFill>
              <a:srgbClr val="2E2E2E"/>
            </a:solidFill>
            <a:prstDash val="solid"/>
          </a:ln>
        </p:spPr>
      </p:sp>
      <p:sp>
        <p:nvSpPr>
          <p:cNvPr id="229" name="Shape 227"/>
          <p:cNvSpPr/>
          <p:nvPr/>
        </p:nvSpPr>
        <p:spPr>
          <a:xfrm>
            <a:off x="10927153" y="5285232"/>
            <a:ext cx="74981" cy="74981"/>
          </a:xfrm>
          <a:prstGeom prst="rect">
            <a:avLst/>
          </a:prstGeom>
          <a:solidFill>
            <a:srgbClr val="FFFFFF"/>
          </a:solidFill>
          <a:ln w="9525">
            <a:solidFill>
              <a:srgbClr val="B8B2A7"/>
            </a:solidFill>
            <a:prstDash val="solid"/>
          </a:ln>
        </p:spPr>
      </p:sp>
      <p:sp>
        <p:nvSpPr>
          <p:cNvPr id="230" name="Shape 228"/>
          <p:cNvSpPr/>
          <p:nvPr/>
        </p:nvSpPr>
        <p:spPr>
          <a:xfrm>
            <a:off x="11015630" y="5285232"/>
            <a:ext cx="74981" cy="74981"/>
          </a:xfrm>
          <a:prstGeom prst="rect">
            <a:avLst/>
          </a:prstGeom>
          <a:solidFill>
            <a:srgbClr val="2E2E2E"/>
          </a:solidFill>
          <a:ln w="9525">
            <a:solidFill>
              <a:srgbClr val="2E2E2E"/>
            </a:solidFill>
            <a:prstDash val="solid"/>
          </a:ln>
        </p:spPr>
      </p:sp>
      <p:sp>
        <p:nvSpPr>
          <p:cNvPr id="231" name="Shape 229"/>
          <p:cNvSpPr/>
          <p:nvPr/>
        </p:nvSpPr>
        <p:spPr>
          <a:xfrm>
            <a:off x="11104108" y="5285232"/>
            <a:ext cx="74981" cy="74981"/>
          </a:xfrm>
          <a:prstGeom prst="rect">
            <a:avLst/>
          </a:prstGeom>
          <a:solidFill>
            <a:srgbClr val="2E2E2E"/>
          </a:solidFill>
          <a:ln w="9525">
            <a:solidFill>
              <a:srgbClr val="2E2E2E"/>
            </a:solidFill>
            <a:prstDash val="solid"/>
          </a:ln>
        </p:spPr>
      </p:sp>
      <p:sp>
        <p:nvSpPr>
          <p:cNvPr id="232" name="Shape 230"/>
          <p:cNvSpPr/>
          <p:nvPr/>
        </p:nvSpPr>
        <p:spPr>
          <a:xfrm>
            <a:off x="11192585" y="5285232"/>
            <a:ext cx="74981" cy="74981"/>
          </a:xfrm>
          <a:prstGeom prst="rect">
            <a:avLst/>
          </a:prstGeom>
          <a:solidFill>
            <a:srgbClr val="2E2E2E"/>
          </a:solidFill>
          <a:ln w="9525">
            <a:solidFill>
              <a:srgbClr val="2E2E2E"/>
            </a:solidFill>
            <a:prstDash val="solid"/>
          </a:ln>
        </p:spPr>
      </p:sp>
      <p:sp>
        <p:nvSpPr>
          <p:cNvPr id="233" name="Shape 231"/>
          <p:cNvSpPr/>
          <p:nvPr/>
        </p:nvSpPr>
        <p:spPr>
          <a:xfrm>
            <a:off x="11281063" y="5285232"/>
            <a:ext cx="74981" cy="74981"/>
          </a:xfrm>
          <a:prstGeom prst="rect">
            <a:avLst/>
          </a:prstGeom>
          <a:solidFill>
            <a:srgbClr val="FFFFFF"/>
          </a:solidFill>
          <a:ln w="9525">
            <a:solidFill>
              <a:srgbClr val="B8B2A7"/>
            </a:solidFill>
            <a:prstDash val="solid"/>
          </a:ln>
        </p:spPr>
      </p:sp>
      <p:sp>
        <p:nvSpPr>
          <p:cNvPr id="234" name="Shape 232"/>
          <p:cNvSpPr/>
          <p:nvPr/>
        </p:nvSpPr>
        <p:spPr>
          <a:xfrm>
            <a:off x="11369540" y="5285232"/>
            <a:ext cx="74981" cy="74981"/>
          </a:xfrm>
          <a:prstGeom prst="rect">
            <a:avLst/>
          </a:prstGeom>
          <a:solidFill>
            <a:srgbClr val="FFFFFF"/>
          </a:solidFill>
          <a:ln w="9525">
            <a:solidFill>
              <a:srgbClr val="B8B2A7"/>
            </a:solidFill>
            <a:prstDash val="solid"/>
          </a:ln>
        </p:spPr>
      </p:sp>
      <p:sp>
        <p:nvSpPr>
          <p:cNvPr id="235" name="Shape 233"/>
          <p:cNvSpPr/>
          <p:nvPr/>
        </p:nvSpPr>
        <p:spPr>
          <a:xfrm>
            <a:off x="11458017" y="5285232"/>
            <a:ext cx="74981" cy="74981"/>
          </a:xfrm>
          <a:prstGeom prst="rect">
            <a:avLst/>
          </a:prstGeom>
          <a:solidFill>
            <a:srgbClr val="FFFFFF"/>
          </a:solidFill>
          <a:ln w="9525">
            <a:solidFill>
              <a:srgbClr val="B8B2A7"/>
            </a:solidFill>
            <a:prstDash val="solid"/>
          </a:ln>
        </p:spPr>
      </p:sp>
      <p:sp>
        <p:nvSpPr>
          <p:cNvPr id="236" name="Shape 234"/>
          <p:cNvSpPr/>
          <p:nvPr/>
        </p:nvSpPr>
        <p:spPr>
          <a:xfrm>
            <a:off x="11546495" y="5285232"/>
            <a:ext cx="74981" cy="74981"/>
          </a:xfrm>
          <a:prstGeom prst="rect">
            <a:avLst/>
          </a:prstGeom>
          <a:solidFill>
            <a:srgbClr val="2E2E2E"/>
          </a:solidFill>
          <a:ln w="9525">
            <a:solidFill>
              <a:srgbClr val="2E2E2E"/>
            </a:solidFill>
            <a:prstDash val="solid"/>
          </a:ln>
        </p:spPr>
      </p:sp>
      <p:sp>
        <p:nvSpPr>
          <p:cNvPr id="237" name="Shape 235"/>
          <p:cNvSpPr/>
          <p:nvPr/>
        </p:nvSpPr>
        <p:spPr>
          <a:xfrm>
            <a:off x="11634972" y="5285232"/>
            <a:ext cx="74981" cy="74981"/>
          </a:xfrm>
          <a:prstGeom prst="rect">
            <a:avLst/>
          </a:prstGeom>
          <a:solidFill>
            <a:srgbClr val="FFFFFF"/>
          </a:solidFill>
          <a:ln w="9525">
            <a:solidFill>
              <a:srgbClr val="B8B2A7"/>
            </a:solidFill>
            <a:prstDash val="solid"/>
          </a:ln>
        </p:spPr>
      </p:sp>
    </p:spTree>
  </p:cSld>
  <p:clrMapOvr>
    <a:masterClrMapping/>
  </p:clrMapOvr>
</p:sld>
</file>

<file path=ppt/theme/theme1.xml><?xml version="1.0" encoding="utf-8"?>
<a:theme xmlns:a="http://schemas.openxmlformats.org/drawingml/2006/main" name="White Marble">
  <a:themeElements>
    <a:clrScheme name="White Marble">
      <a:dk1>
        <a:srgbClr val="2E2E2E"/>
      </a:dk1>
      <a:lt1>
        <a:srgbClr val="FFFFFF"/>
      </a:lt1>
      <a:dk2>
        <a:srgbClr val="6E6E6E"/>
      </a:dk2>
      <a:lt2>
        <a:srgbClr val="EFEEEB"/>
      </a:lt2>
      <a:accent1>
        <a:srgbClr val="8C7B5E"/>
      </a:accent1>
      <a:accent2>
        <a:srgbClr val="4F5D6B"/>
      </a:accent2>
      <a:accent3>
        <a:srgbClr val="B8B2A7"/>
      </a:accent3>
      <a:accent4>
        <a:srgbClr val="2E2E2E"/>
      </a:accent4>
      <a:accent5>
        <a:srgbClr val="D9D4CC"/>
      </a:accent5>
      <a:accent6>
        <a:srgbClr val="9C8F7A"/>
      </a:accent6>
      <a:hlink>
        <a:srgbClr val="4F5D6B"/>
      </a:hlink>
      <a:folHlink>
        <a:srgbClr val="6E6E6E"/>
      </a:folHlink>
    </a:clrScheme>
    <a:fontScheme name="White Mar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Hunt for Legendre Pairs of Length 117</dc:title>
  <dc:subject>PptxGenJS Presentation</dc:subject>
  <dc:creator>Distributive</dc:creator>
  <cp:lastModifiedBy>Distributive</cp:lastModifiedBy>
  <cp:revision>1</cp:revision>
  <dcterms:created xsi:type="dcterms:W3CDTF">2026-10-21T12:29:35Z</dcterms:created>
  <dcterms:modified xsi:type="dcterms:W3CDTF">2026-10-21T12:29:35Z</dcterms:modified>
</cp:coreProperties>
</file>